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2DE824E-7AC6-43A4-AC81-04A4C4BE5ED9}" type="datetimeFigureOut">
              <a:rPr lang="it-IT" smtClean="0"/>
              <a:t>22/02/2012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3D090E6-E844-461D-9F09-C6022A16901B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E824E-7AC6-43A4-AC81-04A4C4BE5ED9}" type="datetimeFigureOut">
              <a:rPr lang="it-IT" smtClean="0"/>
              <a:t>22/02/2012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090E6-E844-461D-9F09-C6022A16901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2DE824E-7AC6-43A4-AC81-04A4C4BE5ED9}" type="datetimeFigureOut">
              <a:rPr lang="it-IT" smtClean="0"/>
              <a:t>22/02/2012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D090E6-E844-461D-9F09-C6022A16901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E824E-7AC6-43A4-AC81-04A4C4BE5ED9}" type="datetimeFigureOut">
              <a:rPr lang="it-IT" smtClean="0"/>
              <a:t>22/02/2012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090E6-E844-461D-9F09-C6022A16901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DE824E-7AC6-43A4-AC81-04A4C4BE5ED9}" type="datetimeFigureOut">
              <a:rPr lang="it-IT" smtClean="0"/>
              <a:t>22/02/2012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3D090E6-E844-461D-9F09-C6022A16901B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E824E-7AC6-43A4-AC81-04A4C4BE5ED9}" type="datetimeFigureOut">
              <a:rPr lang="it-IT" smtClean="0"/>
              <a:t>22/02/2012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090E6-E844-461D-9F09-C6022A16901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E824E-7AC6-43A4-AC81-04A4C4BE5ED9}" type="datetimeFigureOut">
              <a:rPr lang="it-IT" smtClean="0"/>
              <a:t>22/02/2012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090E6-E844-461D-9F09-C6022A16901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E824E-7AC6-43A4-AC81-04A4C4BE5ED9}" type="datetimeFigureOut">
              <a:rPr lang="it-IT" smtClean="0"/>
              <a:t>22/02/2012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090E6-E844-461D-9F09-C6022A16901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DE824E-7AC6-43A4-AC81-04A4C4BE5ED9}" type="datetimeFigureOut">
              <a:rPr lang="it-IT" smtClean="0"/>
              <a:t>22/02/2012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090E6-E844-461D-9F09-C6022A16901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E824E-7AC6-43A4-AC81-04A4C4BE5ED9}" type="datetimeFigureOut">
              <a:rPr lang="it-IT" smtClean="0"/>
              <a:t>22/02/2012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090E6-E844-461D-9F09-C6022A16901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E824E-7AC6-43A4-AC81-04A4C4BE5ED9}" type="datetimeFigureOut">
              <a:rPr lang="it-IT" smtClean="0"/>
              <a:t>22/02/2012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090E6-E844-461D-9F09-C6022A16901B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2DE824E-7AC6-43A4-AC81-04A4C4BE5ED9}" type="datetimeFigureOut">
              <a:rPr lang="it-IT" smtClean="0"/>
              <a:t>22/02/2012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3D090E6-E844-461D-9F09-C6022A16901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772400" cy="1470025"/>
          </a:xfrm>
        </p:spPr>
        <p:txBody>
          <a:bodyPr/>
          <a:lstStyle/>
          <a:p>
            <a:r>
              <a:rPr lang="it-IT" dirty="0" smtClean="0"/>
              <a:t>Le mie favole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332656"/>
            <a:ext cx="6400800" cy="1752600"/>
          </a:xfrm>
        </p:spPr>
        <p:txBody>
          <a:bodyPr/>
          <a:lstStyle/>
          <a:p>
            <a:r>
              <a:rPr lang="it-IT" dirty="0" smtClean="0"/>
              <a:t>ROBERTA PIZZINO CLASSE IV D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688" y="3140968"/>
            <a:ext cx="3413760" cy="312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88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7000">
        <p:circle/>
      </p:transition>
    </mc:Choice>
    <mc:Fallback>
      <p:transition spd="slow" advClick="0" advTm="7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6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750"/>
                            </p:stCondLst>
                            <p:childTnLst>
                              <p:par>
                                <p:cTn id="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55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375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12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69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775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</TotalTime>
  <Words>8</Words>
  <Application>Microsoft Office PowerPoint</Application>
  <PresentationFormat>Presentazione su schermo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Mito</vt:lpstr>
      <vt:lpstr>Le mie favole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mie favole</dc:title>
  <dc:creator>pc</dc:creator>
  <cp:lastModifiedBy>pc</cp:lastModifiedBy>
  <cp:revision>2</cp:revision>
  <dcterms:created xsi:type="dcterms:W3CDTF">2012-02-22T10:53:07Z</dcterms:created>
  <dcterms:modified xsi:type="dcterms:W3CDTF">2012-02-22T11:10:49Z</dcterms:modified>
</cp:coreProperties>
</file>