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63C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3A309-A5ED-430D-B37F-8BFEDFC04051}" type="datetimeFigureOut">
              <a:rPr lang="it-IT" smtClean="0"/>
              <a:pPr/>
              <a:t>15/04/2012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E5A131-4FD5-4847-A9C9-02F4DC237BA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Quiz per la classe IV D 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di Antonio Amata</a:t>
            </a:r>
            <a:endParaRPr lang="it-IT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75656" y="1052736"/>
            <a:ext cx="6350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Un po’ di GEOGRAFIA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advTm="845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4162474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Azzecca la regione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 descr="itali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332656"/>
            <a:ext cx="4090194" cy="5060933"/>
          </a:xfrm>
        </p:spPr>
      </p:pic>
      <p:sp>
        <p:nvSpPr>
          <p:cNvPr id="5" name="CasellaDiTesto 4"/>
          <p:cNvSpPr txBox="1"/>
          <p:nvPr/>
        </p:nvSpPr>
        <p:spPr>
          <a:xfrm>
            <a:off x="4932040" y="60212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Hai 15 secondi per rispondere </a:t>
            </a:r>
            <a:endParaRPr lang="it-IT" dirty="0"/>
          </a:p>
        </p:txBody>
      </p:sp>
    </p:spTree>
  </p:cSld>
  <p:clrMapOvr>
    <a:masterClrMapping/>
  </p:clrMapOvr>
  <p:transition advTm="1185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4162474"/>
          </a:xfrm>
        </p:spPr>
        <p:txBody>
          <a:bodyPr/>
          <a:lstStyle/>
          <a:p>
            <a:r>
              <a:rPr lang="it-IT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Toscana</a:t>
            </a:r>
            <a:br>
              <a:rPr lang="it-IT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endParaRPr lang="it-IT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Segnaposto contenuto 3" descr="itali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9663" y="332656"/>
            <a:ext cx="4888475" cy="6048672"/>
          </a:xfrm>
        </p:spPr>
      </p:pic>
      <p:sp>
        <p:nvSpPr>
          <p:cNvPr id="5" name="CasellaDiTesto 4"/>
          <p:cNvSpPr txBox="1"/>
          <p:nvPr/>
        </p:nvSpPr>
        <p:spPr>
          <a:xfrm>
            <a:off x="251520" y="59492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Hai 15 secondi per rispondere </a:t>
            </a:r>
            <a:endParaRPr lang="it-IT" dirty="0"/>
          </a:p>
        </p:txBody>
      </p:sp>
      <p:sp>
        <p:nvSpPr>
          <p:cNvPr id="7" name="Avanti o successivo 6">
            <a:hlinkClick r:id="rId3" action="ppaction://hlinksldjump" highlightClick="1"/>
          </p:cNvPr>
          <p:cNvSpPr/>
          <p:nvPr/>
        </p:nvSpPr>
        <p:spPr>
          <a:xfrm>
            <a:off x="5436096" y="1052736"/>
            <a:ext cx="216024" cy="21602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vanti o successivo 7">
            <a:hlinkClick r:id="rId3" action="ppaction://hlinksldjump" highlightClick="1"/>
          </p:cNvPr>
          <p:cNvSpPr/>
          <p:nvPr/>
        </p:nvSpPr>
        <p:spPr>
          <a:xfrm>
            <a:off x="6300192" y="5733256"/>
            <a:ext cx="288032" cy="21602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vanti o successivo 9">
            <a:hlinkClick r:id="rId4" action="ppaction://hlinksldjump" highlightClick="1"/>
          </p:cNvPr>
          <p:cNvSpPr/>
          <p:nvPr/>
        </p:nvSpPr>
        <p:spPr>
          <a:xfrm>
            <a:off x="4932040" y="2276872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3682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0837836">
            <a:off x="457200" y="274638"/>
            <a:ext cx="3178696" cy="4162474"/>
          </a:xfrm>
        </p:spPr>
        <p:txBody>
          <a:bodyPr/>
          <a:lstStyle/>
          <a:p>
            <a:r>
              <a:rPr lang="it-IT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Molise</a:t>
            </a:r>
            <a:br>
              <a:rPr lang="it-IT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endParaRPr lang="it-IT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Segnaposto contenuto 3" descr="itali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9663" y="332656"/>
            <a:ext cx="4888475" cy="6048672"/>
          </a:xfrm>
        </p:spPr>
      </p:pic>
      <p:sp>
        <p:nvSpPr>
          <p:cNvPr id="5" name="CasellaDiTesto 4"/>
          <p:cNvSpPr txBox="1"/>
          <p:nvPr/>
        </p:nvSpPr>
        <p:spPr>
          <a:xfrm>
            <a:off x="251520" y="59492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Hai 15 secondi per rispondere </a:t>
            </a:r>
            <a:endParaRPr lang="it-IT" dirty="0"/>
          </a:p>
        </p:txBody>
      </p:sp>
      <p:sp>
        <p:nvSpPr>
          <p:cNvPr id="6" name="Avanti o successivo 5">
            <a:hlinkClick r:id="rId3" action="ppaction://hlinksldjump" highlightClick="1"/>
          </p:cNvPr>
          <p:cNvSpPr/>
          <p:nvPr/>
        </p:nvSpPr>
        <p:spPr>
          <a:xfrm>
            <a:off x="6372200" y="3429000"/>
            <a:ext cx="288032" cy="21602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Avanti o successivo 6">
            <a:hlinkClick r:id="rId4" action="ppaction://hlinksldjump" highlightClick="1"/>
          </p:cNvPr>
          <p:cNvSpPr/>
          <p:nvPr/>
        </p:nvSpPr>
        <p:spPr>
          <a:xfrm>
            <a:off x="5940152" y="2420888"/>
            <a:ext cx="216024" cy="21602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vanti o successivo 7">
            <a:hlinkClick r:id="rId4" action="ppaction://hlinksldjump" highlightClick="1"/>
          </p:cNvPr>
          <p:cNvSpPr/>
          <p:nvPr/>
        </p:nvSpPr>
        <p:spPr>
          <a:xfrm>
            <a:off x="5508104" y="2564904"/>
            <a:ext cx="288032" cy="21602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Laghi italiani </a:t>
            </a:r>
            <a:r>
              <a:rPr lang="it-IT" dirty="0" smtClean="0"/>
              <a:t>– </a:t>
            </a:r>
            <a:r>
              <a:rPr lang="it-IT" dirty="0" smtClean="0">
                <a:solidFill>
                  <a:srgbClr val="FF0000"/>
                </a:solidFill>
              </a:rPr>
              <a:t>Trova l’intruso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Lago Bolse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2619375" cy="1743075"/>
          </a:xfrm>
        </p:spPr>
      </p:pic>
      <p:sp>
        <p:nvSpPr>
          <p:cNvPr id="5" name="Rettangolo 4"/>
          <p:cNvSpPr/>
          <p:nvPr/>
        </p:nvSpPr>
        <p:spPr>
          <a:xfrm>
            <a:off x="2771800" y="1268760"/>
            <a:ext cx="23042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Lago di </a:t>
            </a:r>
            <a:r>
              <a:rPr lang="it-I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 action="ppaction://hlinksldjump"/>
              </a:rPr>
              <a:t>Bolsena</a:t>
            </a:r>
            <a:endParaRPr lang="it-IT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Immagine 5" descr="Lago Maggio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772816"/>
            <a:ext cx="2838450" cy="1609725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123237" y="3573016"/>
            <a:ext cx="3020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3" action="ppaction://hlinksldjump"/>
              </a:rPr>
              <a:t>Lago</a:t>
            </a:r>
            <a:r>
              <a:rPr lang="it-IT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3" action="ppaction://hlinksldjump"/>
              </a:rPr>
              <a:t>Maggiore</a:t>
            </a:r>
            <a:endParaRPr lang="it-IT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Immagine 7" descr="Lago Vittori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005064"/>
            <a:ext cx="2619375" cy="1743075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3419872" y="5229200"/>
            <a:ext cx="33102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6" action="ppaction://hlinksldjump"/>
              </a:rPr>
              <a:t>Lago</a:t>
            </a:r>
            <a:r>
              <a:rPr lang="it-IT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Vittoria</a:t>
            </a:r>
            <a:endParaRPr lang="it-IT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it-IT" sz="3600" dirty="0" smtClean="0">
                <a:solidFill>
                  <a:srgbClr val="FFFF00"/>
                </a:solidFill>
              </a:rPr>
              <a:t>Il Delta del Po si trova:</a:t>
            </a:r>
          </a:p>
          <a:p>
            <a:pPr>
              <a:buNone/>
            </a:pPr>
            <a:endParaRPr lang="it-IT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  <a:hlinkClick r:id="rId3" action="ppaction://hlinksldjump"/>
              </a:rPr>
              <a:t>In provincia di Venezia</a:t>
            </a:r>
            <a:endParaRPr lang="it-IT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  <a:hlinkClick r:id="rId3" action="ppaction://hlinksldjump"/>
              </a:rPr>
              <a:t>In provincia di Bari</a:t>
            </a:r>
            <a:endParaRPr lang="it-IT" sz="4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</a:rPr>
              <a:t>In </a:t>
            </a: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  <a:hlinkClick r:id="rId4" action="ppaction://hlinksldjump"/>
              </a:rPr>
              <a:t>provincia</a:t>
            </a:r>
            <a:r>
              <a:rPr lang="it-IT" sz="4000" dirty="0" smtClean="0">
                <a:solidFill>
                  <a:schemeClr val="bg1">
                    <a:lumMod val="95000"/>
                  </a:schemeClr>
                </a:solidFill>
              </a:rPr>
              <a:t> di Ferrara</a:t>
            </a:r>
          </a:p>
          <a:p>
            <a:pPr>
              <a:buFont typeface="Wingdings" pitchFamily="2" charset="2"/>
              <a:buChar char="q"/>
            </a:pPr>
            <a:r>
              <a:rPr lang="it-IT" sz="4000" dirty="0" smtClean="0">
                <a:solidFill>
                  <a:schemeClr val="bg1"/>
                </a:solidFill>
                <a:hlinkClick r:id="rId3" action="ppaction://hlinksldjump"/>
              </a:rPr>
              <a:t>In provincia di Bologna</a:t>
            </a:r>
            <a:endParaRPr lang="it-IT" sz="4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691680" y="332656"/>
            <a:ext cx="5514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Fiumi italiani</a:t>
            </a:r>
            <a:endParaRPr lang="it-IT" sz="5400" b="1" cap="all" spc="0" dirty="0">
              <a:ln w="0"/>
              <a:solidFill>
                <a:schemeClr val="bg1">
                  <a:lumMod val="9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metto 3 4"/>
          <p:cNvSpPr/>
          <p:nvPr/>
        </p:nvSpPr>
        <p:spPr>
          <a:xfrm rot="814917">
            <a:off x="5940152" y="764704"/>
            <a:ext cx="3456384" cy="1872208"/>
          </a:xfrm>
          <a:prstGeom prst="wedgeEllipseCallout">
            <a:avLst>
              <a:gd name="adj1" fmla="val -39925"/>
              <a:gd name="adj2" fmla="val 634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Lo sapevo pure io! </a:t>
            </a:r>
          </a:p>
          <a:p>
            <a:pPr algn="ctr"/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Ritenta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latin typeface="Aharoni" pitchFamily="2" charset="-79"/>
                <a:cs typeface="Aharoni" pitchFamily="2" charset="-79"/>
              </a:rPr>
              <a:t>Geogenius</a:t>
            </a:r>
            <a:r>
              <a:rPr lang="it-IT" dirty="0" smtClean="0"/>
              <a:t>!</a:t>
            </a:r>
            <a:endParaRPr lang="it-IT" dirty="0"/>
          </a:p>
        </p:txBody>
      </p:sp>
      <p:pic>
        <p:nvPicPr>
          <p:cNvPr id="4" name="Segnaposto contenuto 3" descr="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772816"/>
            <a:ext cx="5723587" cy="3934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4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80</Words>
  <Application>Microsoft Office PowerPoint</Application>
  <PresentationFormat>Presentazione su schermo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Diapositiva 1</vt:lpstr>
      <vt:lpstr>Azzecca la regione</vt:lpstr>
      <vt:lpstr>Toscana </vt:lpstr>
      <vt:lpstr>Molise </vt:lpstr>
      <vt:lpstr>Laghi italiani – Trova l’intruso</vt:lpstr>
      <vt:lpstr>Diapositiva 6</vt:lpstr>
      <vt:lpstr>Ritenta</vt:lpstr>
      <vt:lpstr>Geogenius!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Seven-Pc</dc:creator>
  <cp:lastModifiedBy>ninetto</cp:lastModifiedBy>
  <cp:revision>14</cp:revision>
  <dcterms:created xsi:type="dcterms:W3CDTF">2012-04-13T19:10:44Z</dcterms:created>
  <dcterms:modified xsi:type="dcterms:W3CDTF">2012-04-15T18:52:09Z</dcterms:modified>
</cp:coreProperties>
</file>