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5" r:id="rId7"/>
    <p:sldId id="268" r:id="rId8"/>
    <p:sldId id="270" r:id="rId9"/>
    <p:sldId id="266" r:id="rId10"/>
    <p:sldId id="269" r:id="rId11"/>
    <p:sldId id="267" r:id="rId12"/>
    <p:sldId id="271"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7B4839-29DD-4533-BC02-D73E9B76C166}" type="doc">
      <dgm:prSet loTypeId="urn:microsoft.com/office/officeart/2005/8/layout/radial4" loCatId="relationship" qsTypeId="urn:microsoft.com/office/officeart/2005/8/quickstyle/3d1" qsCatId="3D" csTypeId="urn:microsoft.com/office/officeart/2005/8/colors/colorful5" csCatId="colorful" phldr="1"/>
      <dgm:spPr/>
      <dgm:t>
        <a:bodyPr/>
        <a:lstStyle/>
        <a:p>
          <a:endParaRPr lang="it-IT"/>
        </a:p>
      </dgm:t>
    </dgm:pt>
    <dgm:pt modelId="{E7E684BC-D470-447C-934C-01BBFC34350C}">
      <dgm:prSet phldrT="[Testo]"/>
      <dgm:spPr/>
      <dgm:t>
        <a:bodyPr/>
        <a:lstStyle/>
        <a:p>
          <a:r>
            <a:rPr lang="it-IT" dirty="0" smtClean="0"/>
            <a:t>VALUTAZIONE PROGETTO</a:t>
          </a:r>
        </a:p>
        <a:p>
          <a:r>
            <a:rPr lang="it-IT" dirty="0" smtClean="0"/>
            <a:t>Da parte di:</a:t>
          </a:r>
          <a:endParaRPr lang="it-IT" dirty="0"/>
        </a:p>
      </dgm:t>
    </dgm:pt>
    <dgm:pt modelId="{40B88258-57BD-4E52-944B-A0F1E780E9E9}" type="parTrans" cxnId="{D32AD6A3-BB0D-463B-BC11-22D9051C629D}">
      <dgm:prSet/>
      <dgm:spPr/>
      <dgm:t>
        <a:bodyPr/>
        <a:lstStyle/>
        <a:p>
          <a:endParaRPr lang="it-IT"/>
        </a:p>
      </dgm:t>
    </dgm:pt>
    <dgm:pt modelId="{2D54B41F-8EC1-41F2-8B80-331CE98C65F6}" type="sibTrans" cxnId="{D32AD6A3-BB0D-463B-BC11-22D9051C629D}">
      <dgm:prSet/>
      <dgm:spPr/>
      <dgm:t>
        <a:bodyPr/>
        <a:lstStyle/>
        <a:p>
          <a:endParaRPr lang="it-IT"/>
        </a:p>
      </dgm:t>
    </dgm:pt>
    <dgm:pt modelId="{6E1FFC76-CD51-4C61-AEC9-98BB80543B6F}">
      <dgm:prSet phldrT="[Testo]"/>
      <dgm:spPr/>
      <dgm:t>
        <a:bodyPr/>
        <a:lstStyle/>
        <a:p>
          <a:r>
            <a:rPr lang="it-IT" dirty="0" smtClean="0">
              <a:hlinkClick xmlns:r="http://schemas.openxmlformats.org/officeDocument/2006/relationships" r:id="rId1" action="ppaction://hlinksldjump"/>
            </a:rPr>
            <a:t>GENITORI</a:t>
          </a:r>
          <a:endParaRPr lang="it-IT" dirty="0"/>
        </a:p>
      </dgm:t>
    </dgm:pt>
    <dgm:pt modelId="{B3526800-113B-4780-8F05-FD7EAADE10D2}" type="parTrans" cxnId="{C9CB7AF7-6D41-482F-9039-F5DB2340E6C8}">
      <dgm:prSet/>
      <dgm:spPr/>
      <dgm:t>
        <a:bodyPr/>
        <a:lstStyle/>
        <a:p>
          <a:endParaRPr lang="it-IT"/>
        </a:p>
      </dgm:t>
    </dgm:pt>
    <dgm:pt modelId="{302B0301-FD96-4357-AA11-E566F7F7A779}" type="sibTrans" cxnId="{C9CB7AF7-6D41-482F-9039-F5DB2340E6C8}">
      <dgm:prSet/>
      <dgm:spPr/>
      <dgm:t>
        <a:bodyPr/>
        <a:lstStyle/>
        <a:p>
          <a:endParaRPr lang="it-IT"/>
        </a:p>
      </dgm:t>
    </dgm:pt>
    <dgm:pt modelId="{792FBE89-6CEB-4EF7-BFCF-4D1BD2D5FBFB}">
      <dgm:prSet phldrT="[Testo]"/>
      <dgm:spPr/>
      <dgm:t>
        <a:bodyPr/>
        <a:lstStyle/>
        <a:p>
          <a:r>
            <a:rPr lang="it-IT" dirty="0" smtClean="0">
              <a:hlinkClick xmlns:r="http://schemas.openxmlformats.org/officeDocument/2006/relationships" r:id="rId2" action="ppaction://hlinksldjump"/>
            </a:rPr>
            <a:t>ALUNNI</a:t>
          </a:r>
          <a:endParaRPr lang="it-IT" dirty="0"/>
        </a:p>
      </dgm:t>
    </dgm:pt>
    <dgm:pt modelId="{EC58404F-1273-4512-91D1-FDD33E19CF79}" type="parTrans" cxnId="{835B19AF-C074-4988-9927-72C9E7E52CA5}">
      <dgm:prSet/>
      <dgm:spPr/>
      <dgm:t>
        <a:bodyPr/>
        <a:lstStyle/>
        <a:p>
          <a:endParaRPr lang="it-IT"/>
        </a:p>
      </dgm:t>
    </dgm:pt>
    <dgm:pt modelId="{7E455D3C-4A4E-4E1F-80D2-AB0905542E01}" type="sibTrans" cxnId="{835B19AF-C074-4988-9927-72C9E7E52CA5}">
      <dgm:prSet/>
      <dgm:spPr/>
      <dgm:t>
        <a:bodyPr/>
        <a:lstStyle/>
        <a:p>
          <a:endParaRPr lang="it-IT"/>
        </a:p>
      </dgm:t>
    </dgm:pt>
    <dgm:pt modelId="{FCC89FE3-5963-4F8A-A75B-95CEB6D695AF}">
      <dgm:prSet phldrT="[Testo]"/>
      <dgm:spPr/>
      <dgm:t>
        <a:bodyPr/>
        <a:lstStyle/>
        <a:p>
          <a:r>
            <a:rPr lang="it-IT" dirty="0" smtClean="0">
              <a:hlinkClick xmlns:r="http://schemas.openxmlformats.org/officeDocument/2006/relationships" r:id="rId3" action="ppaction://hlinksldjump"/>
            </a:rPr>
            <a:t>DOCENTI</a:t>
          </a:r>
          <a:endParaRPr lang="it-IT" dirty="0"/>
        </a:p>
      </dgm:t>
    </dgm:pt>
    <dgm:pt modelId="{F9DA92AC-07B9-46F5-8501-3E270B65F97A}" type="parTrans" cxnId="{2DD23BB4-0EBE-480E-B798-2377F323AFFB}">
      <dgm:prSet/>
      <dgm:spPr/>
      <dgm:t>
        <a:bodyPr/>
        <a:lstStyle/>
        <a:p>
          <a:endParaRPr lang="it-IT"/>
        </a:p>
      </dgm:t>
    </dgm:pt>
    <dgm:pt modelId="{F37A62C9-5360-4C80-9C25-15CBE7450B9C}" type="sibTrans" cxnId="{2DD23BB4-0EBE-480E-B798-2377F323AFFB}">
      <dgm:prSet/>
      <dgm:spPr/>
      <dgm:t>
        <a:bodyPr/>
        <a:lstStyle/>
        <a:p>
          <a:endParaRPr lang="it-IT"/>
        </a:p>
      </dgm:t>
    </dgm:pt>
    <dgm:pt modelId="{DD337B65-119F-4168-AB1B-B7E426B7A0D5}">
      <dgm:prSet/>
      <dgm:spPr/>
      <dgm:t>
        <a:bodyPr/>
        <a:lstStyle/>
        <a:p>
          <a:r>
            <a:rPr lang="it-IT" dirty="0" smtClean="0"/>
            <a:t>REFERENTI</a:t>
          </a:r>
          <a:endParaRPr lang="it-IT" dirty="0"/>
        </a:p>
      </dgm:t>
    </dgm:pt>
    <dgm:pt modelId="{799E5053-5AA6-42B1-B7E7-78BF76AA162E}" type="parTrans" cxnId="{1BA38E09-7BCE-4614-B74C-25A6CB6D802F}">
      <dgm:prSet/>
      <dgm:spPr/>
    </dgm:pt>
    <dgm:pt modelId="{0A99AD94-D430-4DDB-8C80-BA1E8F910CA1}" type="sibTrans" cxnId="{1BA38E09-7BCE-4614-B74C-25A6CB6D802F}">
      <dgm:prSet/>
      <dgm:spPr/>
    </dgm:pt>
    <dgm:pt modelId="{B1CB6C2A-494C-42BD-9CB7-5E596687A91A}" type="pres">
      <dgm:prSet presAssocID="{B87B4839-29DD-4533-BC02-D73E9B76C166}" presName="cycle" presStyleCnt="0">
        <dgm:presLayoutVars>
          <dgm:chMax val="1"/>
          <dgm:dir/>
          <dgm:animLvl val="ctr"/>
          <dgm:resizeHandles val="exact"/>
        </dgm:presLayoutVars>
      </dgm:prSet>
      <dgm:spPr/>
      <dgm:t>
        <a:bodyPr/>
        <a:lstStyle/>
        <a:p>
          <a:endParaRPr lang="it-IT"/>
        </a:p>
      </dgm:t>
    </dgm:pt>
    <dgm:pt modelId="{1FF811D0-D8C2-437F-8F2B-FBEFD8AB4909}" type="pres">
      <dgm:prSet presAssocID="{E7E684BC-D470-447C-934C-01BBFC34350C}" presName="centerShape" presStyleLbl="node0" presStyleIdx="0" presStyleCnt="1"/>
      <dgm:spPr/>
      <dgm:t>
        <a:bodyPr/>
        <a:lstStyle/>
        <a:p>
          <a:endParaRPr lang="it-IT"/>
        </a:p>
      </dgm:t>
    </dgm:pt>
    <dgm:pt modelId="{B35BF87D-EADC-456C-820B-61A571489D3C}" type="pres">
      <dgm:prSet presAssocID="{B3526800-113B-4780-8F05-FD7EAADE10D2}" presName="parTrans" presStyleLbl="bgSibTrans2D1" presStyleIdx="0" presStyleCnt="4"/>
      <dgm:spPr/>
      <dgm:t>
        <a:bodyPr/>
        <a:lstStyle/>
        <a:p>
          <a:endParaRPr lang="it-IT"/>
        </a:p>
      </dgm:t>
    </dgm:pt>
    <dgm:pt modelId="{7E800879-4C1F-4991-BCD0-3F0B05117ECA}" type="pres">
      <dgm:prSet presAssocID="{6E1FFC76-CD51-4C61-AEC9-98BB80543B6F}" presName="node" presStyleLbl="node1" presStyleIdx="0" presStyleCnt="4">
        <dgm:presLayoutVars>
          <dgm:bulletEnabled val="1"/>
        </dgm:presLayoutVars>
      </dgm:prSet>
      <dgm:spPr/>
      <dgm:t>
        <a:bodyPr/>
        <a:lstStyle/>
        <a:p>
          <a:endParaRPr lang="it-IT"/>
        </a:p>
      </dgm:t>
    </dgm:pt>
    <dgm:pt modelId="{C0162975-2ADE-48EE-9B60-19186E4A752A}" type="pres">
      <dgm:prSet presAssocID="{EC58404F-1273-4512-91D1-FDD33E19CF79}" presName="parTrans" presStyleLbl="bgSibTrans2D1" presStyleIdx="1" presStyleCnt="4"/>
      <dgm:spPr/>
      <dgm:t>
        <a:bodyPr/>
        <a:lstStyle/>
        <a:p>
          <a:endParaRPr lang="it-IT"/>
        </a:p>
      </dgm:t>
    </dgm:pt>
    <dgm:pt modelId="{036050E7-0858-4930-8348-6B04B4B69079}" type="pres">
      <dgm:prSet presAssocID="{792FBE89-6CEB-4EF7-BFCF-4D1BD2D5FBFB}" presName="node" presStyleLbl="node1" presStyleIdx="1" presStyleCnt="4">
        <dgm:presLayoutVars>
          <dgm:bulletEnabled val="1"/>
        </dgm:presLayoutVars>
      </dgm:prSet>
      <dgm:spPr/>
      <dgm:t>
        <a:bodyPr/>
        <a:lstStyle/>
        <a:p>
          <a:endParaRPr lang="it-IT"/>
        </a:p>
      </dgm:t>
    </dgm:pt>
    <dgm:pt modelId="{44A447E1-8184-4BF3-9521-8922627D6AAB}" type="pres">
      <dgm:prSet presAssocID="{F9DA92AC-07B9-46F5-8501-3E270B65F97A}" presName="parTrans" presStyleLbl="bgSibTrans2D1" presStyleIdx="2" presStyleCnt="4"/>
      <dgm:spPr/>
      <dgm:t>
        <a:bodyPr/>
        <a:lstStyle/>
        <a:p>
          <a:endParaRPr lang="it-IT"/>
        </a:p>
      </dgm:t>
    </dgm:pt>
    <dgm:pt modelId="{EDC7644B-5561-4CB4-A222-8706584C06BD}" type="pres">
      <dgm:prSet presAssocID="{FCC89FE3-5963-4F8A-A75B-95CEB6D695AF}" presName="node" presStyleLbl="node1" presStyleIdx="2" presStyleCnt="4">
        <dgm:presLayoutVars>
          <dgm:bulletEnabled val="1"/>
        </dgm:presLayoutVars>
      </dgm:prSet>
      <dgm:spPr/>
      <dgm:t>
        <a:bodyPr/>
        <a:lstStyle/>
        <a:p>
          <a:endParaRPr lang="it-IT"/>
        </a:p>
      </dgm:t>
    </dgm:pt>
    <dgm:pt modelId="{CBFB8FFB-DC89-41E4-909D-30D6EBC3C5E2}" type="pres">
      <dgm:prSet presAssocID="{799E5053-5AA6-42B1-B7E7-78BF76AA162E}" presName="parTrans" presStyleLbl="bgSibTrans2D1" presStyleIdx="3" presStyleCnt="4"/>
      <dgm:spPr/>
    </dgm:pt>
    <dgm:pt modelId="{71ADAFA7-BCB3-4B32-A85D-83320FD5E913}" type="pres">
      <dgm:prSet presAssocID="{DD337B65-119F-4168-AB1B-B7E426B7A0D5}" presName="node" presStyleLbl="node1" presStyleIdx="3" presStyleCnt="4">
        <dgm:presLayoutVars>
          <dgm:bulletEnabled val="1"/>
        </dgm:presLayoutVars>
      </dgm:prSet>
      <dgm:spPr/>
      <dgm:t>
        <a:bodyPr/>
        <a:lstStyle/>
        <a:p>
          <a:endParaRPr lang="it-IT"/>
        </a:p>
      </dgm:t>
    </dgm:pt>
  </dgm:ptLst>
  <dgm:cxnLst>
    <dgm:cxn modelId="{C9CB7AF7-6D41-482F-9039-F5DB2340E6C8}" srcId="{E7E684BC-D470-447C-934C-01BBFC34350C}" destId="{6E1FFC76-CD51-4C61-AEC9-98BB80543B6F}" srcOrd="0" destOrd="0" parTransId="{B3526800-113B-4780-8F05-FD7EAADE10D2}" sibTransId="{302B0301-FD96-4357-AA11-E566F7F7A779}"/>
    <dgm:cxn modelId="{4CAC751F-A234-49E7-899A-5FE2FBD4E52E}" type="presOf" srcId="{799E5053-5AA6-42B1-B7E7-78BF76AA162E}" destId="{CBFB8FFB-DC89-41E4-909D-30D6EBC3C5E2}" srcOrd="0" destOrd="0" presId="urn:microsoft.com/office/officeart/2005/8/layout/radial4"/>
    <dgm:cxn modelId="{D32AD6A3-BB0D-463B-BC11-22D9051C629D}" srcId="{B87B4839-29DD-4533-BC02-D73E9B76C166}" destId="{E7E684BC-D470-447C-934C-01BBFC34350C}" srcOrd="0" destOrd="0" parTransId="{40B88258-57BD-4E52-944B-A0F1E780E9E9}" sibTransId="{2D54B41F-8EC1-41F2-8B80-331CE98C65F6}"/>
    <dgm:cxn modelId="{835B19AF-C074-4988-9927-72C9E7E52CA5}" srcId="{E7E684BC-D470-447C-934C-01BBFC34350C}" destId="{792FBE89-6CEB-4EF7-BFCF-4D1BD2D5FBFB}" srcOrd="1" destOrd="0" parTransId="{EC58404F-1273-4512-91D1-FDD33E19CF79}" sibTransId="{7E455D3C-4A4E-4E1F-80D2-AB0905542E01}"/>
    <dgm:cxn modelId="{C292AB04-95BB-4DD7-8BF4-8D992C995822}" type="presOf" srcId="{FCC89FE3-5963-4F8A-A75B-95CEB6D695AF}" destId="{EDC7644B-5561-4CB4-A222-8706584C06BD}" srcOrd="0" destOrd="0" presId="urn:microsoft.com/office/officeart/2005/8/layout/radial4"/>
    <dgm:cxn modelId="{1BA38E09-7BCE-4614-B74C-25A6CB6D802F}" srcId="{E7E684BC-D470-447C-934C-01BBFC34350C}" destId="{DD337B65-119F-4168-AB1B-B7E426B7A0D5}" srcOrd="3" destOrd="0" parTransId="{799E5053-5AA6-42B1-B7E7-78BF76AA162E}" sibTransId="{0A99AD94-D430-4DDB-8C80-BA1E8F910CA1}"/>
    <dgm:cxn modelId="{185FEB94-9953-4BAE-A9BA-FC5631BE2760}" type="presOf" srcId="{F9DA92AC-07B9-46F5-8501-3E270B65F97A}" destId="{44A447E1-8184-4BF3-9521-8922627D6AAB}" srcOrd="0" destOrd="0" presId="urn:microsoft.com/office/officeart/2005/8/layout/radial4"/>
    <dgm:cxn modelId="{6A26E8B5-7531-4555-823C-C03C5A3282D2}" type="presOf" srcId="{6E1FFC76-CD51-4C61-AEC9-98BB80543B6F}" destId="{7E800879-4C1F-4991-BCD0-3F0B05117ECA}" srcOrd="0" destOrd="0" presId="urn:microsoft.com/office/officeart/2005/8/layout/radial4"/>
    <dgm:cxn modelId="{4FB82D2B-6252-40FA-96C5-63B05041AB9E}" type="presOf" srcId="{DD337B65-119F-4168-AB1B-B7E426B7A0D5}" destId="{71ADAFA7-BCB3-4B32-A85D-83320FD5E913}" srcOrd="0" destOrd="0" presId="urn:microsoft.com/office/officeart/2005/8/layout/radial4"/>
    <dgm:cxn modelId="{F0FC3BF0-D15D-445C-8A48-76BC1BE95059}" type="presOf" srcId="{B87B4839-29DD-4533-BC02-D73E9B76C166}" destId="{B1CB6C2A-494C-42BD-9CB7-5E596687A91A}" srcOrd="0" destOrd="0" presId="urn:microsoft.com/office/officeart/2005/8/layout/radial4"/>
    <dgm:cxn modelId="{C5887E80-6FCB-4A04-8B19-02FAF198B554}" type="presOf" srcId="{E7E684BC-D470-447C-934C-01BBFC34350C}" destId="{1FF811D0-D8C2-437F-8F2B-FBEFD8AB4909}" srcOrd="0" destOrd="0" presId="urn:microsoft.com/office/officeart/2005/8/layout/radial4"/>
    <dgm:cxn modelId="{2DD23BB4-0EBE-480E-B798-2377F323AFFB}" srcId="{E7E684BC-D470-447C-934C-01BBFC34350C}" destId="{FCC89FE3-5963-4F8A-A75B-95CEB6D695AF}" srcOrd="2" destOrd="0" parTransId="{F9DA92AC-07B9-46F5-8501-3E270B65F97A}" sibTransId="{F37A62C9-5360-4C80-9C25-15CBE7450B9C}"/>
    <dgm:cxn modelId="{835BD914-901D-4EFD-947F-DD6B56412F02}" type="presOf" srcId="{EC58404F-1273-4512-91D1-FDD33E19CF79}" destId="{C0162975-2ADE-48EE-9B60-19186E4A752A}" srcOrd="0" destOrd="0" presId="urn:microsoft.com/office/officeart/2005/8/layout/radial4"/>
    <dgm:cxn modelId="{7B0028CF-F715-46EB-A920-4D19256A8406}" type="presOf" srcId="{B3526800-113B-4780-8F05-FD7EAADE10D2}" destId="{B35BF87D-EADC-456C-820B-61A571489D3C}" srcOrd="0" destOrd="0" presId="urn:microsoft.com/office/officeart/2005/8/layout/radial4"/>
    <dgm:cxn modelId="{7ABB218E-1400-4FEC-B5FE-40D3614C981D}" type="presOf" srcId="{792FBE89-6CEB-4EF7-BFCF-4D1BD2D5FBFB}" destId="{036050E7-0858-4930-8348-6B04B4B69079}" srcOrd="0" destOrd="0" presId="urn:microsoft.com/office/officeart/2005/8/layout/radial4"/>
    <dgm:cxn modelId="{BADC3D3E-9C1F-4AED-8280-0BED6AE6C7C9}" type="presParOf" srcId="{B1CB6C2A-494C-42BD-9CB7-5E596687A91A}" destId="{1FF811D0-D8C2-437F-8F2B-FBEFD8AB4909}" srcOrd="0" destOrd="0" presId="urn:microsoft.com/office/officeart/2005/8/layout/radial4"/>
    <dgm:cxn modelId="{69FDBEC9-F593-4D38-845C-791D53D6BFF5}" type="presParOf" srcId="{B1CB6C2A-494C-42BD-9CB7-5E596687A91A}" destId="{B35BF87D-EADC-456C-820B-61A571489D3C}" srcOrd="1" destOrd="0" presId="urn:microsoft.com/office/officeart/2005/8/layout/radial4"/>
    <dgm:cxn modelId="{D94B3778-C62E-41E7-8D82-DB1601662BF0}" type="presParOf" srcId="{B1CB6C2A-494C-42BD-9CB7-5E596687A91A}" destId="{7E800879-4C1F-4991-BCD0-3F0B05117ECA}" srcOrd="2" destOrd="0" presId="urn:microsoft.com/office/officeart/2005/8/layout/radial4"/>
    <dgm:cxn modelId="{1B4BFF20-0806-441E-8B20-5DE707469BED}" type="presParOf" srcId="{B1CB6C2A-494C-42BD-9CB7-5E596687A91A}" destId="{C0162975-2ADE-48EE-9B60-19186E4A752A}" srcOrd="3" destOrd="0" presId="urn:microsoft.com/office/officeart/2005/8/layout/radial4"/>
    <dgm:cxn modelId="{B8DEC228-CC02-49DA-B74F-A6826EFA4AE8}" type="presParOf" srcId="{B1CB6C2A-494C-42BD-9CB7-5E596687A91A}" destId="{036050E7-0858-4930-8348-6B04B4B69079}" srcOrd="4" destOrd="0" presId="urn:microsoft.com/office/officeart/2005/8/layout/radial4"/>
    <dgm:cxn modelId="{A75F18C5-37B3-4ABE-A5C4-D19ACFB1144C}" type="presParOf" srcId="{B1CB6C2A-494C-42BD-9CB7-5E596687A91A}" destId="{44A447E1-8184-4BF3-9521-8922627D6AAB}" srcOrd="5" destOrd="0" presId="urn:microsoft.com/office/officeart/2005/8/layout/radial4"/>
    <dgm:cxn modelId="{F0660CA0-2753-4C76-AA64-C62D0DE76C26}" type="presParOf" srcId="{B1CB6C2A-494C-42BD-9CB7-5E596687A91A}" destId="{EDC7644B-5561-4CB4-A222-8706584C06BD}" srcOrd="6" destOrd="0" presId="urn:microsoft.com/office/officeart/2005/8/layout/radial4"/>
    <dgm:cxn modelId="{0E47F7B5-0F0E-40AD-8E98-F85D211C31A0}" type="presParOf" srcId="{B1CB6C2A-494C-42BD-9CB7-5E596687A91A}" destId="{CBFB8FFB-DC89-41E4-909D-30D6EBC3C5E2}" srcOrd="7" destOrd="0" presId="urn:microsoft.com/office/officeart/2005/8/layout/radial4"/>
    <dgm:cxn modelId="{39D750B7-AF6E-45C8-A2E2-CDC2117DC503}" type="presParOf" srcId="{B1CB6C2A-494C-42BD-9CB7-5E596687A91A}" destId="{71ADAFA7-BCB3-4B32-A85D-83320FD5E913}"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40688B-7758-4A23-A6AB-AE52FF7DAB47}" type="doc">
      <dgm:prSet loTypeId="urn:microsoft.com/office/officeart/2005/8/layout/radial1" loCatId="cycle" qsTypeId="urn:microsoft.com/office/officeart/2005/8/quickstyle/3d1" qsCatId="3D" csTypeId="urn:microsoft.com/office/officeart/2005/8/colors/colorful5" csCatId="colorful" phldr="1"/>
      <dgm:spPr/>
      <dgm:t>
        <a:bodyPr/>
        <a:lstStyle/>
        <a:p>
          <a:endParaRPr lang="it-IT"/>
        </a:p>
      </dgm:t>
    </dgm:pt>
    <dgm:pt modelId="{312794B7-4E30-42C2-AE62-02B5AC7DD141}">
      <dgm:prSet phldrT="[Testo]"/>
      <dgm:spPr/>
      <dgm:t>
        <a:bodyPr/>
        <a:lstStyle/>
        <a:p>
          <a:r>
            <a:rPr lang="it-IT" dirty="0" smtClean="0"/>
            <a:t>Gli alunni hanno affermato:</a:t>
          </a:r>
          <a:endParaRPr lang="it-IT" dirty="0"/>
        </a:p>
      </dgm:t>
    </dgm:pt>
    <dgm:pt modelId="{8C638032-D2DD-4E3D-824A-46EFCA44BCFD}" type="parTrans" cxnId="{EE229738-609F-4801-AAD1-93648D496BAA}">
      <dgm:prSet/>
      <dgm:spPr/>
      <dgm:t>
        <a:bodyPr/>
        <a:lstStyle/>
        <a:p>
          <a:endParaRPr lang="it-IT"/>
        </a:p>
      </dgm:t>
    </dgm:pt>
    <dgm:pt modelId="{9BC5C634-4BD2-460A-AB63-213C5FCB16A1}" type="sibTrans" cxnId="{EE229738-609F-4801-AAD1-93648D496BAA}">
      <dgm:prSet/>
      <dgm:spPr/>
      <dgm:t>
        <a:bodyPr/>
        <a:lstStyle/>
        <a:p>
          <a:endParaRPr lang="it-IT"/>
        </a:p>
      </dgm:t>
    </dgm:pt>
    <dgm:pt modelId="{A53A7AED-09FA-4FC3-9A0E-D5CBF0753472}">
      <dgm:prSet phldrT="[Testo]" custT="1"/>
      <dgm:spPr/>
      <dgm:t>
        <a:bodyPr/>
        <a:lstStyle/>
        <a:p>
          <a:r>
            <a:rPr lang="it-IT" sz="1400" b="1" dirty="0" smtClean="0">
              <a:solidFill>
                <a:schemeClr val="tx1"/>
              </a:solidFill>
            </a:rPr>
            <a:t>Di capire meglio le lezioni</a:t>
          </a:r>
          <a:endParaRPr lang="it-IT" sz="1400" b="1" dirty="0">
            <a:solidFill>
              <a:schemeClr val="tx1"/>
            </a:solidFill>
          </a:endParaRPr>
        </a:p>
      </dgm:t>
    </dgm:pt>
    <dgm:pt modelId="{644CEC2C-21C3-42DE-82A8-62BFB45E1095}" type="parTrans" cxnId="{FB3B542D-58A9-4964-954C-34298715BDC3}">
      <dgm:prSet/>
      <dgm:spPr/>
      <dgm:t>
        <a:bodyPr/>
        <a:lstStyle/>
        <a:p>
          <a:endParaRPr lang="it-IT"/>
        </a:p>
      </dgm:t>
    </dgm:pt>
    <dgm:pt modelId="{E851F412-75F1-4F2F-A826-37579B1EF301}" type="sibTrans" cxnId="{FB3B542D-58A9-4964-954C-34298715BDC3}">
      <dgm:prSet/>
      <dgm:spPr/>
      <dgm:t>
        <a:bodyPr/>
        <a:lstStyle/>
        <a:p>
          <a:endParaRPr lang="it-IT"/>
        </a:p>
      </dgm:t>
    </dgm:pt>
    <dgm:pt modelId="{7AB3932E-0564-430E-A1D5-B055BAF8D1F8}">
      <dgm:prSet phldrT="[Testo]"/>
      <dgm:spPr/>
      <dgm:t>
        <a:bodyPr/>
        <a:lstStyle/>
        <a:p>
          <a:r>
            <a:rPr lang="it-IT" b="1" dirty="0" smtClean="0">
              <a:solidFill>
                <a:schemeClr val="tx1"/>
              </a:solidFill>
            </a:rPr>
            <a:t>Che le  lezioni sono diventate più interessanti</a:t>
          </a:r>
          <a:endParaRPr lang="it-IT" b="1" dirty="0">
            <a:solidFill>
              <a:schemeClr val="tx1"/>
            </a:solidFill>
          </a:endParaRPr>
        </a:p>
      </dgm:t>
    </dgm:pt>
    <dgm:pt modelId="{567D91CF-B9CF-44C8-B2D2-D18CBF9E706C}" type="parTrans" cxnId="{1D5BB7CC-F7A6-4506-9E4E-16DE2F144B01}">
      <dgm:prSet/>
      <dgm:spPr/>
      <dgm:t>
        <a:bodyPr/>
        <a:lstStyle/>
        <a:p>
          <a:endParaRPr lang="it-IT"/>
        </a:p>
      </dgm:t>
    </dgm:pt>
    <dgm:pt modelId="{3235D33B-B5EA-4FEE-A074-595DD19789F7}" type="sibTrans" cxnId="{1D5BB7CC-F7A6-4506-9E4E-16DE2F144B01}">
      <dgm:prSet/>
      <dgm:spPr/>
      <dgm:t>
        <a:bodyPr/>
        <a:lstStyle/>
        <a:p>
          <a:endParaRPr lang="it-IT"/>
        </a:p>
      </dgm:t>
    </dgm:pt>
    <dgm:pt modelId="{21DECBB7-BAD2-4579-883B-65EE578ECE25}">
      <dgm:prSet phldrT="[Testo]"/>
      <dgm:spPr/>
      <dgm:t>
        <a:bodyPr/>
        <a:lstStyle/>
        <a:p>
          <a:r>
            <a:rPr lang="it-IT" dirty="0" smtClean="0">
              <a:solidFill>
                <a:schemeClr val="tx1"/>
              </a:solidFill>
            </a:rPr>
            <a:t>Che è  aumentato il loro desiderio di studiare</a:t>
          </a:r>
          <a:endParaRPr lang="it-IT" dirty="0">
            <a:solidFill>
              <a:schemeClr val="tx1"/>
            </a:solidFill>
          </a:endParaRPr>
        </a:p>
      </dgm:t>
    </dgm:pt>
    <dgm:pt modelId="{6759B586-2C0B-49C7-BBDE-497E0F6FBB3D}" type="parTrans" cxnId="{40B470EC-6B5C-40B3-9CAD-BE8A04BA67AA}">
      <dgm:prSet/>
      <dgm:spPr/>
      <dgm:t>
        <a:bodyPr/>
        <a:lstStyle/>
        <a:p>
          <a:endParaRPr lang="it-IT"/>
        </a:p>
      </dgm:t>
    </dgm:pt>
    <dgm:pt modelId="{0C4639BE-0A27-40C2-8D1C-6FA3CCB25B08}" type="sibTrans" cxnId="{40B470EC-6B5C-40B3-9CAD-BE8A04BA67AA}">
      <dgm:prSet/>
      <dgm:spPr/>
      <dgm:t>
        <a:bodyPr/>
        <a:lstStyle/>
        <a:p>
          <a:endParaRPr lang="it-IT"/>
        </a:p>
      </dgm:t>
    </dgm:pt>
    <dgm:pt modelId="{C274ED8C-E991-46B3-8637-49AC960EA5E9}">
      <dgm:prSet phldrT="[Testo]" custT="1"/>
      <dgm:spPr/>
      <dgm:t>
        <a:bodyPr/>
        <a:lstStyle/>
        <a:p>
          <a:r>
            <a:rPr lang="it-IT" sz="1400" b="1" dirty="0" smtClean="0">
              <a:solidFill>
                <a:schemeClr val="tx1"/>
              </a:solidFill>
            </a:rPr>
            <a:t>Di aver gradito le </a:t>
          </a:r>
          <a:r>
            <a:rPr lang="it-IT" sz="1400" b="1" dirty="0" err="1" smtClean="0">
              <a:solidFill>
                <a:schemeClr val="tx1"/>
              </a:solidFill>
            </a:rPr>
            <a:t>le</a:t>
          </a:r>
          <a:r>
            <a:rPr lang="it-IT" sz="1400" b="1" dirty="0" smtClean="0">
              <a:solidFill>
                <a:schemeClr val="tx1"/>
              </a:solidFill>
            </a:rPr>
            <a:t> attività svolte: creazione di lezioni interattive, di test e quiz didattici</a:t>
          </a:r>
          <a:endParaRPr lang="it-IT" sz="1400" b="1" dirty="0">
            <a:solidFill>
              <a:schemeClr val="tx1"/>
            </a:solidFill>
          </a:endParaRPr>
        </a:p>
      </dgm:t>
    </dgm:pt>
    <dgm:pt modelId="{5802C4B7-D5D8-4D72-97B0-473EDE9F3A78}" type="parTrans" cxnId="{D364EE47-D9E3-4D1F-B150-42A9E019C567}">
      <dgm:prSet/>
      <dgm:spPr/>
      <dgm:t>
        <a:bodyPr/>
        <a:lstStyle/>
        <a:p>
          <a:endParaRPr lang="it-IT"/>
        </a:p>
      </dgm:t>
    </dgm:pt>
    <dgm:pt modelId="{B3FCA1D0-AC82-4091-B5BC-402A06CECF7E}" type="sibTrans" cxnId="{D364EE47-D9E3-4D1F-B150-42A9E019C567}">
      <dgm:prSet/>
      <dgm:spPr/>
      <dgm:t>
        <a:bodyPr/>
        <a:lstStyle/>
        <a:p>
          <a:endParaRPr lang="it-IT"/>
        </a:p>
      </dgm:t>
    </dgm:pt>
    <dgm:pt modelId="{D2C65C9E-2ED7-44CE-A6C1-290B142E2E8F}">
      <dgm:prSet custT="1"/>
      <dgm:spPr/>
      <dgm:t>
        <a:bodyPr/>
        <a:lstStyle/>
        <a:p>
          <a:r>
            <a:rPr lang="it-IT" sz="1400" b="1" dirty="0" smtClean="0">
              <a:solidFill>
                <a:schemeClr val="tx1"/>
              </a:solidFill>
            </a:rPr>
            <a:t>Di sentirsi  più coinvolti</a:t>
          </a:r>
          <a:endParaRPr lang="it-IT" sz="1400" b="1" dirty="0">
            <a:solidFill>
              <a:schemeClr val="tx1"/>
            </a:solidFill>
          </a:endParaRPr>
        </a:p>
      </dgm:t>
    </dgm:pt>
    <dgm:pt modelId="{1234C16D-8EFC-438D-B9CB-575AFE705034}" type="parTrans" cxnId="{022C272E-28FD-4532-9785-10286FA4E23E}">
      <dgm:prSet/>
      <dgm:spPr/>
      <dgm:t>
        <a:bodyPr/>
        <a:lstStyle/>
        <a:p>
          <a:endParaRPr lang="it-IT"/>
        </a:p>
      </dgm:t>
    </dgm:pt>
    <dgm:pt modelId="{B24B3A6E-3EBE-4E48-850F-5DF4ED76F668}" type="sibTrans" cxnId="{022C272E-28FD-4532-9785-10286FA4E23E}">
      <dgm:prSet/>
      <dgm:spPr/>
      <dgm:t>
        <a:bodyPr/>
        <a:lstStyle/>
        <a:p>
          <a:endParaRPr lang="it-IT"/>
        </a:p>
      </dgm:t>
    </dgm:pt>
    <dgm:pt modelId="{69F5AA0C-A00F-4AF3-98B0-3FEB451826D0}">
      <dgm:prSet/>
      <dgm:spPr/>
      <dgm:t>
        <a:bodyPr/>
        <a:lstStyle/>
        <a:p>
          <a:r>
            <a:rPr lang="it-IT" b="1" dirty="0" smtClean="0">
              <a:solidFill>
                <a:schemeClr val="tx1"/>
              </a:solidFill>
            </a:rPr>
            <a:t>Di aver scoperto l’utilità del lavoro di gruppo</a:t>
          </a:r>
          <a:endParaRPr lang="it-IT" b="1" dirty="0">
            <a:solidFill>
              <a:schemeClr val="tx1"/>
            </a:solidFill>
          </a:endParaRPr>
        </a:p>
      </dgm:t>
    </dgm:pt>
    <dgm:pt modelId="{DFCF6601-7F54-4309-87E8-9DB9B58059C5}" type="parTrans" cxnId="{25DD854B-EF72-4184-9E46-8F1D53D99F1A}">
      <dgm:prSet/>
      <dgm:spPr/>
      <dgm:t>
        <a:bodyPr/>
        <a:lstStyle/>
        <a:p>
          <a:endParaRPr lang="it-IT"/>
        </a:p>
      </dgm:t>
    </dgm:pt>
    <dgm:pt modelId="{46EEB0D5-75FF-4A7B-AAE6-3A50C72607CE}" type="sibTrans" cxnId="{25DD854B-EF72-4184-9E46-8F1D53D99F1A}">
      <dgm:prSet/>
      <dgm:spPr/>
      <dgm:t>
        <a:bodyPr/>
        <a:lstStyle/>
        <a:p>
          <a:endParaRPr lang="it-IT"/>
        </a:p>
      </dgm:t>
    </dgm:pt>
    <dgm:pt modelId="{CBFFA5D4-EDAA-4B3A-BE46-9DA05BC8DFBC}">
      <dgm:prSet custT="1"/>
      <dgm:spPr/>
      <dgm:t>
        <a:bodyPr/>
        <a:lstStyle/>
        <a:p>
          <a:r>
            <a:rPr lang="it-IT" sz="1400" b="1" dirty="0" smtClean="0">
              <a:solidFill>
                <a:schemeClr val="tx1"/>
              </a:solidFill>
            </a:rPr>
            <a:t>Di aver apprezzato la possibilità  di poter  approfondire le tematiche trattate in classe con ricerche on line e  visione di filmati</a:t>
          </a:r>
          <a:endParaRPr lang="it-IT" sz="1400" b="1" dirty="0">
            <a:solidFill>
              <a:schemeClr val="tx1"/>
            </a:solidFill>
          </a:endParaRPr>
        </a:p>
      </dgm:t>
    </dgm:pt>
    <dgm:pt modelId="{FD452ADE-C195-42BC-ABBE-8D8EDF27841B}" type="parTrans" cxnId="{EB5E84FE-1020-4E7B-9986-9021284D4F21}">
      <dgm:prSet/>
      <dgm:spPr/>
      <dgm:t>
        <a:bodyPr/>
        <a:lstStyle/>
        <a:p>
          <a:endParaRPr lang="it-IT"/>
        </a:p>
      </dgm:t>
    </dgm:pt>
    <dgm:pt modelId="{FBD46764-CA1B-4286-899E-62F07C2183C3}" type="sibTrans" cxnId="{EB5E84FE-1020-4E7B-9986-9021284D4F21}">
      <dgm:prSet/>
      <dgm:spPr/>
      <dgm:t>
        <a:bodyPr/>
        <a:lstStyle/>
        <a:p>
          <a:endParaRPr lang="it-IT"/>
        </a:p>
      </dgm:t>
    </dgm:pt>
    <dgm:pt modelId="{1D09B804-2915-4CEF-8000-F939810AFA1C}" type="pres">
      <dgm:prSet presAssocID="{C540688B-7758-4A23-A6AB-AE52FF7DAB47}" presName="cycle" presStyleCnt="0">
        <dgm:presLayoutVars>
          <dgm:chMax val="1"/>
          <dgm:dir/>
          <dgm:animLvl val="ctr"/>
          <dgm:resizeHandles val="exact"/>
        </dgm:presLayoutVars>
      </dgm:prSet>
      <dgm:spPr/>
      <dgm:t>
        <a:bodyPr/>
        <a:lstStyle/>
        <a:p>
          <a:endParaRPr lang="it-IT"/>
        </a:p>
      </dgm:t>
    </dgm:pt>
    <dgm:pt modelId="{46B8E38B-63AE-40B5-8F18-045DC1FD77C9}" type="pres">
      <dgm:prSet presAssocID="{312794B7-4E30-42C2-AE62-02B5AC7DD141}" presName="centerShape" presStyleLbl="node0" presStyleIdx="0" presStyleCnt="1" custScaleX="145174" custScaleY="103773"/>
      <dgm:spPr/>
      <dgm:t>
        <a:bodyPr/>
        <a:lstStyle/>
        <a:p>
          <a:endParaRPr lang="it-IT"/>
        </a:p>
      </dgm:t>
    </dgm:pt>
    <dgm:pt modelId="{CD33E902-A956-4276-B2CB-A204BDF9A871}" type="pres">
      <dgm:prSet presAssocID="{644CEC2C-21C3-42DE-82A8-62BFB45E1095}" presName="Name9" presStyleLbl="parChTrans1D2" presStyleIdx="0" presStyleCnt="7"/>
      <dgm:spPr/>
      <dgm:t>
        <a:bodyPr/>
        <a:lstStyle/>
        <a:p>
          <a:endParaRPr lang="it-IT"/>
        </a:p>
      </dgm:t>
    </dgm:pt>
    <dgm:pt modelId="{A76F56DD-2961-40D9-B7D8-428D50F45A5D}" type="pres">
      <dgm:prSet presAssocID="{644CEC2C-21C3-42DE-82A8-62BFB45E1095}" presName="connTx" presStyleLbl="parChTrans1D2" presStyleIdx="0" presStyleCnt="7"/>
      <dgm:spPr/>
      <dgm:t>
        <a:bodyPr/>
        <a:lstStyle/>
        <a:p>
          <a:endParaRPr lang="it-IT"/>
        </a:p>
      </dgm:t>
    </dgm:pt>
    <dgm:pt modelId="{135AA57E-DB4C-43CB-9A5E-264125D6B056}" type="pres">
      <dgm:prSet presAssocID="{A53A7AED-09FA-4FC3-9A0E-D5CBF0753472}" presName="node" presStyleLbl="node1" presStyleIdx="0" presStyleCnt="7">
        <dgm:presLayoutVars>
          <dgm:bulletEnabled val="1"/>
        </dgm:presLayoutVars>
      </dgm:prSet>
      <dgm:spPr/>
      <dgm:t>
        <a:bodyPr/>
        <a:lstStyle/>
        <a:p>
          <a:endParaRPr lang="it-IT"/>
        </a:p>
      </dgm:t>
    </dgm:pt>
    <dgm:pt modelId="{EBBE8F10-7E7B-4102-8A41-43C0F2DBC69B}" type="pres">
      <dgm:prSet presAssocID="{1234C16D-8EFC-438D-B9CB-575AFE705034}" presName="Name9" presStyleLbl="parChTrans1D2" presStyleIdx="1" presStyleCnt="7"/>
      <dgm:spPr/>
      <dgm:t>
        <a:bodyPr/>
        <a:lstStyle/>
        <a:p>
          <a:endParaRPr lang="it-IT"/>
        </a:p>
      </dgm:t>
    </dgm:pt>
    <dgm:pt modelId="{3E983AD0-FB7B-4464-A5BD-268D30247A6E}" type="pres">
      <dgm:prSet presAssocID="{1234C16D-8EFC-438D-B9CB-575AFE705034}" presName="connTx" presStyleLbl="parChTrans1D2" presStyleIdx="1" presStyleCnt="7"/>
      <dgm:spPr/>
      <dgm:t>
        <a:bodyPr/>
        <a:lstStyle/>
        <a:p>
          <a:endParaRPr lang="it-IT"/>
        </a:p>
      </dgm:t>
    </dgm:pt>
    <dgm:pt modelId="{296046F7-D60A-4D18-9CBF-B1AFE95C8FA8}" type="pres">
      <dgm:prSet presAssocID="{D2C65C9E-2ED7-44CE-A6C1-290B142E2E8F}" presName="node" presStyleLbl="node1" presStyleIdx="1" presStyleCnt="7" custRadScaleRad="122683" custRadScaleInc="-13904">
        <dgm:presLayoutVars>
          <dgm:bulletEnabled val="1"/>
        </dgm:presLayoutVars>
      </dgm:prSet>
      <dgm:spPr/>
      <dgm:t>
        <a:bodyPr/>
        <a:lstStyle/>
        <a:p>
          <a:endParaRPr lang="it-IT"/>
        </a:p>
      </dgm:t>
    </dgm:pt>
    <dgm:pt modelId="{FB9730CF-5401-4AA7-8742-4389A1BD81F4}" type="pres">
      <dgm:prSet presAssocID="{DFCF6601-7F54-4309-87E8-9DB9B58059C5}" presName="Name9" presStyleLbl="parChTrans1D2" presStyleIdx="2" presStyleCnt="7"/>
      <dgm:spPr/>
      <dgm:t>
        <a:bodyPr/>
        <a:lstStyle/>
        <a:p>
          <a:endParaRPr lang="it-IT"/>
        </a:p>
      </dgm:t>
    </dgm:pt>
    <dgm:pt modelId="{37709823-4BA6-4098-B82B-72B808BEDA1F}" type="pres">
      <dgm:prSet presAssocID="{DFCF6601-7F54-4309-87E8-9DB9B58059C5}" presName="connTx" presStyleLbl="parChTrans1D2" presStyleIdx="2" presStyleCnt="7"/>
      <dgm:spPr/>
      <dgm:t>
        <a:bodyPr/>
        <a:lstStyle/>
        <a:p>
          <a:endParaRPr lang="it-IT"/>
        </a:p>
      </dgm:t>
    </dgm:pt>
    <dgm:pt modelId="{35782A51-3621-4F6A-85FB-601C75A1BC3D}" type="pres">
      <dgm:prSet presAssocID="{69F5AA0C-A00F-4AF3-98B0-3FEB451826D0}" presName="node" presStyleLbl="node1" presStyleIdx="2" presStyleCnt="7" custScaleX="128297">
        <dgm:presLayoutVars>
          <dgm:bulletEnabled val="1"/>
        </dgm:presLayoutVars>
      </dgm:prSet>
      <dgm:spPr/>
      <dgm:t>
        <a:bodyPr/>
        <a:lstStyle/>
        <a:p>
          <a:endParaRPr lang="it-IT"/>
        </a:p>
      </dgm:t>
    </dgm:pt>
    <dgm:pt modelId="{6F291DB8-209C-4289-9FF0-2CAA1C8A4896}" type="pres">
      <dgm:prSet presAssocID="{567D91CF-B9CF-44C8-B2D2-D18CBF9E706C}" presName="Name9" presStyleLbl="parChTrans1D2" presStyleIdx="3" presStyleCnt="7"/>
      <dgm:spPr/>
      <dgm:t>
        <a:bodyPr/>
        <a:lstStyle/>
        <a:p>
          <a:endParaRPr lang="it-IT"/>
        </a:p>
      </dgm:t>
    </dgm:pt>
    <dgm:pt modelId="{FB83660B-B512-4E91-A093-08B2A899468A}" type="pres">
      <dgm:prSet presAssocID="{567D91CF-B9CF-44C8-B2D2-D18CBF9E706C}" presName="connTx" presStyleLbl="parChTrans1D2" presStyleIdx="3" presStyleCnt="7"/>
      <dgm:spPr/>
      <dgm:t>
        <a:bodyPr/>
        <a:lstStyle/>
        <a:p>
          <a:endParaRPr lang="it-IT"/>
        </a:p>
      </dgm:t>
    </dgm:pt>
    <dgm:pt modelId="{7D4E3B00-2304-4216-A1A6-AF720A11AD7B}" type="pres">
      <dgm:prSet presAssocID="{7AB3932E-0564-430E-A1D5-B055BAF8D1F8}" presName="node" presStyleLbl="node1" presStyleIdx="3" presStyleCnt="7" custScaleX="136385" custRadScaleRad="111482" custRadScaleInc="-32726">
        <dgm:presLayoutVars>
          <dgm:bulletEnabled val="1"/>
        </dgm:presLayoutVars>
      </dgm:prSet>
      <dgm:spPr/>
      <dgm:t>
        <a:bodyPr/>
        <a:lstStyle/>
        <a:p>
          <a:endParaRPr lang="it-IT"/>
        </a:p>
      </dgm:t>
    </dgm:pt>
    <dgm:pt modelId="{C326CC77-5377-4E1C-8133-EFF422A0046C}" type="pres">
      <dgm:prSet presAssocID="{6759B586-2C0B-49C7-BBDE-497E0F6FBB3D}" presName="Name9" presStyleLbl="parChTrans1D2" presStyleIdx="4" presStyleCnt="7"/>
      <dgm:spPr/>
      <dgm:t>
        <a:bodyPr/>
        <a:lstStyle/>
        <a:p>
          <a:endParaRPr lang="it-IT"/>
        </a:p>
      </dgm:t>
    </dgm:pt>
    <dgm:pt modelId="{618280A6-E76D-4BAC-8A0F-C53C82C890E0}" type="pres">
      <dgm:prSet presAssocID="{6759B586-2C0B-49C7-BBDE-497E0F6FBB3D}" presName="connTx" presStyleLbl="parChTrans1D2" presStyleIdx="4" presStyleCnt="7"/>
      <dgm:spPr/>
      <dgm:t>
        <a:bodyPr/>
        <a:lstStyle/>
        <a:p>
          <a:endParaRPr lang="it-IT"/>
        </a:p>
      </dgm:t>
    </dgm:pt>
    <dgm:pt modelId="{DC16EC7C-504B-4F36-A513-C797366F47BD}" type="pres">
      <dgm:prSet presAssocID="{21DECBB7-BAD2-4579-883B-65EE578ECE25}" presName="node" presStyleLbl="node1" presStyleIdx="4" presStyleCnt="7" custScaleX="136605">
        <dgm:presLayoutVars>
          <dgm:bulletEnabled val="1"/>
        </dgm:presLayoutVars>
      </dgm:prSet>
      <dgm:spPr/>
      <dgm:t>
        <a:bodyPr/>
        <a:lstStyle/>
        <a:p>
          <a:endParaRPr lang="it-IT"/>
        </a:p>
      </dgm:t>
    </dgm:pt>
    <dgm:pt modelId="{8F2186AA-82DA-40C8-A5F1-7A64792E8732}" type="pres">
      <dgm:prSet presAssocID="{5802C4B7-D5D8-4D72-97B0-473EDE9F3A78}" presName="Name9" presStyleLbl="parChTrans1D2" presStyleIdx="5" presStyleCnt="7"/>
      <dgm:spPr/>
      <dgm:t>
        <a:bodyPr/>
        <a:lstStyle/>
        <a:p>
          <a:endParaRPr lang="it-IT"/>
        </a:p>
      </dgm:t>
    </dgm:pt>
    <dgm:pt modelId="{FC155D68-A2B5-438D-8D38-7BD6FF8BD0DA}" type="pres">
      <dgm:prSet presAssocID="{5802C4B7-D5D8-4D72-97B0-473EDE9F3A78}" presName="connTx" presStyleLbl="parChTrans1D2" presStyleIdx="5" presStyleCnt="7"/>
      <dgm:spPr/>
      <dgm:t>
        <a:bodyPr/>
        <a:lstStyle/>
        <a:p>
          <a:endParaRPr lang="it-IT"/>
        </a:p>
      </dgm:t>
    </dgm:pt>
    <dgm:pt modelId="{63E0E7AB-E500-4FC0-AAE3-D5ADC29A68ED}" type="pres">
      <dgm:prSet presAssocID="{C274ED8C-E991-46B3-8637-49AC960EA5E9}" presName="node" presStyleLbl="node1" presStyleIdx="5" presStyleCnt="7" custScaleX="137876" custRadScaleRad="129195" custRadScaleInc="-13205">
        <dgm:presLayoutVars>
          <dgm:bulletEnabled val="1"/>
        </dgm:presLayoutVars>
      </dgm:prSet>
      <dgm:spPr/>
      <dgm:t>
        <a:bodyPr/>
        <a:lstStyle/>
        <a:p>
          <a:endParaRPr lang="it-IT"/>
        </a:p>
      </dgm:t>
    </dgm:pt>
    <dgm:pt modelId="{6DC02071-5459-4617-AF91-68D48A4F85AB}" type="pres">
      <dgm:prSet presAssocID="{FD452ADE-C195-42BC-ABBE-8D8EDF27841B}" presName="Name9" presStyleLbl="parChTrans1D2" presStyleIdx="6" presStyleCnt="7"/>
      <dgm:spPr/>
      <dgm:t>
        <a:bodyPr/>
        <a:lstStyle/>
        <a:p>
          <a:endParaRPr lang="it-IT"/>
        </a:p>
      </dgm:t>
    </dgm:pt>
    <dgm:pt modelId="{4FCB6A70-AF07-4649-883B-990F46EB1878}" type="pres">
      <dgm:prSet presAssocID="{FD452ADE-C195-42BC-ABBE-8D8EDF27841B}" presName="connTx" presStyleLbl="parChTrans1D2" presStyleIdx="6" presStyleCnt="7"/>
      <dgm:spPr/>
      <dgm:t>
        <a:bodyPr/>
        <a:lstStyle/>
        <a:p>
          <a:endParaRPr lang="it-IT"/>
        </a:p>
      </dgm:t>
    </dgm:pt>
    <dgm:pt modelId="{931BB613-3B17-4A73-A53B-7ED7352506E2}" type="pres">
      <dgm:prSet presAssocID="{CBFFA5D4-EDAA-4B3A-BE46-9DA05BC8DFBC}" presName="node" presStyleLbl="node1" presStyleIdx="6" presStyleCnt="7" custScaleX="136298" custScaleY="131881" custRadScaleRad="124900" custRadScaleInc="-6882">
        <dgm:presLayoutVars>
          <dgm:bulletEnabled val="1"/>
        </dgm:presLayoutVars>
      </dgm:prSet>
      <dgm:spPr/>
      <dgm:t>
        <a:bodyPr/>
        <a:lstStyle/>
        <a:p>
          <a:endParaRPr lang="it-IT"/>
        </a:p>
      </dgm:t>
    </dgm:pt>
  </dgm:ptLst>
  <dgm:cxnLst>
    <dgm:cxn modelId="{D364EE47-D9E3-4D1F-B150-42A9E019C567}" srcId="{312794B7-4E30-42C2-AE62-02B5AC7DD141}" destId="{C274ED8C-E991-46B3-8637-49AC960EA5E9}" srcOrd="5" destOrd="0" parTransId="{5802C4B7-D5D8-4D72-97B0-473EDE9F3A78}" sibTransId="{B3FCA1D0-AC82-4091-B5BC-402A06CECF7E}"/>
    <dgm:cxn modelId="{E0252B2A-EE4D-4553-880B-13555900703D}" type="presOf" srcId="{644CEC2C-21C3-42DE-82A8-62BFB45E1095}" destId="{CD33E902-A956-4276-B2CB-A204BDF9A871}" srcOrd="0" destOrd="0" presId="urn:microsoft.com/office/officeart/2005/8/layout/radial1"/>
    <dgm:cxn modelId="{26916F31-4348-4879-92A0-2C10F2BE53C7}" type="presOf" srcId="{FD452ADE-C195-42BC-ABBE-8D8EDF27841B}" destId="{4FCB6A70-AF07-4649-883B-990F46EB1878}" srcOrd="1" destOrd="0" presId="urn:microsoft.com/office/officeart/2005/8/layout/radial1"/>
    <dgm:cxn modelId="{FB3B542D-58A9-4964-954C-34298715BDC3}" srcId="{312794B7-4E30-42C2-AE62-02B5AC7DD141}" destId="{A53A7AED-09FA-4FC3-9A0E-D5CBF0753472}" srcOrd="0" destOrd="0" parTransId="{644CEC2C-21C3-42DE-82A8-62BFB45E1095}" sibTransId="{E851F412-75F1-4F2F-A826-37579B1EF301}"/>
    <dgm:cxn modelId="{B6D9D5E6-E668-408A-8690-4E51F97F13F1}" type="presOf" srcId="{CBFFA5D4-EDAA-4B3A-BE46-9DA05BC8DFBC}" destId="{931BB613-3B17-4A73-A53B-7ED7352506E2}" srcOrd="0" destOrd="0" presId="urn:microsoft.com/office/officeart/2005/8/layout/radial1"/>
    <dgm:cxn modelId="{D8CFDC7F-561B-47A5-84F0-8C5B0C417C11}" type="presOf" srcId="{6759B586-2C0B-49C7-BBDE-497E0F6FBB3D}" destId="{C326CC77-5377-4E1C-8133-EFF422A0046C}" srcOrd="0" destOrd="0" presId="urn:microsoft.com/office/officeart/2005/8/layout/radial1"/>
    <dgm:cxn modelId="{40B470EC-6B5C-40B3-9CAD-BE8A04BA67AA}" srcId="{312794B7-4E30-42C2-AE62-02B5AC7DD141}" destId="{21DECBB7-BAD2-4579-883B-65EE578ECE25}" srcOrd="4" destOrd="0" parTransId="{6759B586-2C0B-49C7-BBDE-497E0F6FBB3D}" sibTransId="{0C4639BE-0A27-40C2-8D1C-6FA3CCB25B08}"/>
    <dgm:cxn modelId="{6B209F3B-728D-417A-8CA2-706D2DB625BD}" type="presOf" srcId="{21DECBB7-BAD2-4579-883B-65EE578ECE25}" destId="{DC16EC7C-504B-4F36-A513-C797366F47BD}" srcOrd="0" destOrd="0" presId="urn:microsoft.com/office/officeart/2005/8/layout/radial1"/>
    <dgm:cxn modelId="{FE4C6425-FECF-4538-A6B3-66AB99335B34}" type="presOf" srcId="{6759B586-2C0B-49C7-BBDE-497E0F6FBB3D}" destId="{618280A6-E76D-4BAC-8A0F-C53C82C890E0}" srcOrd="1" destOrd="0" presId="urn:microsoft.com/office/officeart/2005/8/layout/radial1"/>
    <dgm:cxn modelId="{55F07CE6-9FBF-45E5-BBB6-6B5922A4D8BB}" type="presOf" srcId="{312794B7-4E30-42C2-AE62-02B5AC7DD141}" destId="{46B8E38B-63AE-40B5-8F18-045DC1FD77C9}" srcOrd="0" destOrd="0" presId="urn:microsoft.com/office/officeart/2005/8/layout/radial1"/>
    <dgm:cxn modelId="{022C272E-28FD-4532-9785-10286FA4E23E}" srcId="{312794B7-4E30-42C2-AE62-02B5AC7DD141}" destId="{D2C65C9E-2ED7-44CE-A6C1-290B142E2E8F}" srcOrd="1" destOrd="0" parTransId="{1234C16D-8EFC-438D-B9CB-575AFE705034}" sibTransId="{B24B3A6E-3EBE-4E48-850F-5DF4ED76F668}"/>
    <dgm:cxn modelId="{6B9056D5-F27C-42FC-BA48-AC8C71E35EA8}" type="presOf" srcId="{644CEC2C-21C3-42DE-82A8-62BFB45E1095}" destId="{A76F56DD-2961-40D9-B7D8-428D50F45A5D}" srcOrd="1" destOrd="0" presId="urn:microsoft.com/office/officeart/2005/8/layout/radial1"/>
    <dgm:cxn modelId="{349C3EF0-5690-490A-96F2-71C0794DCCA5}" type="presOf" srcId="{FD452ADE-C195-42BC-ABBE-8D8EDF27841B}" destId="{6DC02071-5459-4617-AF91-68D48A4F85AB}" srcOrd="0" destOrd="0" presId="urn:microsoft.com/office/officeart/2005/8/layout/radial1"/>
    <dgm:cxn modelId="{02E85BDA-E1EA-4B9C-867D-7D8FD4F71241}" type="presOf" srcId="{D2C65C9E-2ED7-44CE-A6C1-290B142E2E8F}" destId="{296046F7-D60A-4D18-9CBF-B1AFE95C8FA8}" srcOrd="0" destOrd="0" presId="urn:microsoft.com/office/officeart/2005/8/layout/radial1"/>
    <dgm:cxn modelId="{02D52B2E-1927-4D39-9770-023E1F85DD63}" type="presOf" srcId="{69F5AA0C-A00F-4AF3-98B0-3FEB451826D0}" destId="{35782A51-3621-4F6A-85FB-601C75A1BC3D}" srcOrd="0" destOrd="0" presId="urn:microsoft.com/office/officeart/2005/8/layout/radial1"/>
    <dgm:cxn modelId="{25DD854B-EF72-4184-9E46-8F1D53D99F1A}" srcId="{312794B7-4E30-42C2-AE62-02B5AC7DD141}" destId="{69F5AA0C-A00F-4AF3-98B0-3FEB451826D0}" srcOrd="2" destOrd="0" parTransId="{DFCF6601-7F54-4309-87E8-9DB9B58059C5}" sibTransId="{46EEB0D5-75FF-4A7B-AAE6-3A50C72607CE}"/>
    <dgm:cxn modelId="{1D5BB7CC-F7A6-4506-9E4E-16DE2F144B01}" srcId="{312794B7-4E30-42C2-AE62-02B5AC7DD141}" destId="{7AB3932E-0564-430E-A1D5-B055BAF8D1F8}" srcOrd="3" destOrd="0" parTransId="{567D91CF-B9CF-44C8-B2D2-D18CBF9E706C}" sibTransId="{3235D33B-B5EA-4FEE-A074-595DD19789F7}"/>
    <dgm:cxn modelId="{ED1FE03C-0C19-4884-AA56-8921E3D93CFC}" type="presOf" srcId="{5802C4B7-D5D8-4D72-97B0-473EDE9F3A78}" destId="{FC155D68-A2B5-438D-8D38-7BD6FF8BD0DA}" srcOrd="1" destOrd="0" presId="urn:microsoft.com/office/officeart/2005/8/layout/radial1"/>
    <dgm:cxn modelId="{009B310F-EA77-4D05-99D0-9A1A52760C4A}" type="presOf" srcId="{C540688B-7758-4A23-A6AB-AE52FF7DAB47}" destId="{1D09B804-2915-4CEF-8000-F939810AFA1C}" srcOrd="0" destOrd="0" presId="urn:microsoft.com/office/officeart/2005/8/layout/radial1"/>
    <dgm:cxn modelId="{82832785-DB51-4E63-8F27-089F3C2E2D1B}" type="presOf" srcId="{567D91CF-B9CF-44C8-B2D2-D18CBF9E706C}" destId="{FB83660B-B512-4E91-A093-08B2A899468A}" srcOrd="1" destOrd="0" presId="urn:microsoft.com/office/officeart/2005/8/layout/radial1"/>
    <dgm:cxn modelId="{C7D977BA-7ADB-4B21-9E5D-42E99EF45DC6}" type="presOf" srcId="{567D91CF-B9CF-44C8-B2D2-D18CBF9E706C}" destId="{6F291DB8-209C-4289-9FF0-2CAA1C8A4896}" srcOrd="0" destOrd="0" presId="urn:microsoft.com/office/officeart/2005/8/layout/radial1"/>
    <dgm:cxn modelId="{EB5E84FE-1020-4E7B-9986-9021284D4F21}" srcId="{312794B7-4E30-42C2-AE62-02B5AC7DD141}" destId="{CBFFA5D4-EDAA-4B3A-BE46-9DA05BC8DFBC}" srcOrd="6" destOrd="0" parTransId="{FD452ADE-C195-42BC-ABBE-8D8EDF27841B}" sibTransId="{FBD46764-CA1B-4286-899E-62F07C2183C3}"/>
    <dgm:cxn modelId="{B7250BD5-1019-4BF9-93E0-CDF2F9E720C5}" type="presOf" srcId="{A53A7AED-09FA-4FC3-9A0E-D5CBF0753472}" destId="{135AA57E-DB4C-43CB-9A5E-264125D6B056}" srcOrd="0" destOrd="0" presId="urn:microsoft.com/office/officeart/2005/8/layout/radial1"/>
    <dgm:cxn modelId="{FF51B9D5-7C8B-4884-B114-998A2C44B33D}" type="presOf" srcId="{DFCF6601-7F54-4309-87E8-9DB9B58059C5}" destId="{FB9730CF-5401-4AA7-8742-4389A1BD81F4}" srcOrd="0" destOrd="0" presId="urn:microsoft.com/office/officeart/2005/8/layout/radial1"/>
    <dgm:cxn modelId="{7963A321-9243-4D10-B42A-81506A9FCE8D}" type="presOf" srcId="{1234C16D-8EFC-438D-B9CB-575AFE705034}" destId="{EBBE8F10-7E7B-4102-8A41-43C0F2DBC69B}" srcOrd="0" destOrd="0" presId="urn:microsoft.com/office/officeart/2005/8/layout/radial1"/>
    <dgm:cxn modelId="{45616EAE-5CF1-4D72-A193-33F63CE3C1D8}" type="presOf" srcId="{5802C4B7-D5D8-4D72-97B0-473EDE9F3A78}" destId="{8F2186AA-82DA-40C8-A5F1-7A64792E8732}" srcOrd="0" destOrd="0" presId="urn:microsoft.com/office/officeart/2005/8/layout/radial1"/>
    <dgm:cxn modelId="{9E4B2417-B729-4140-8B9A-9402EB3CF7C8}" type="presOf" srcId="{C274ED8C-E991-46B3-8637-49AC960EA5E9}" destId="{63E0E7AB-E500-4FC0-AAE3-D5ADC29A68ED}" srcOrd="0" destOrd="0" presId="urn:microsoft.com/office/officeart/2005/8/layout/radial1"/>
    <dgm:cxn modelId="{EE229738-609F-4801-AAD1-93648D496BAA}" srcId="{C540688B-7758-4A23-A6AB-AE52FF7DAB47}" destId="{312794B7-4E30-42C2-AE62-02B5AC7DD141}" srcOrd="0" destOrd="0" parTransId="{8C638032-D2DD-4E3D-824A-46EFCA44BCFD}" sibTransId="{9BC5C634-4BD2-460A-AB63-213C5FCB16A1}"/>
    <dgm:cxn modelId="{DFFDCDE0-CEC2-4F0B-AC0F-EC2C85EEE6C9}" type="presOf" srcId="{7AB3932E-0564-430E-A1D5-B055BAF8D1F8}" destId="{7D4E3B00-2304-4216-A1A6-AF720A11AD7B}" srcOrd="0" destOrd="0" presId="urn:microsoft.com/office/officeart/2005/8/layout/radial1"/>
    <dgm:cxn modelId="{82C5E7A7-B276-4BFC-9D9B-4E5AB2D1EFF2}" type="presOf" srcId="{DFCF6601-7F54-4309-87E8-9DB9B58059C5}" destId="{37709823-4BA6-4098-B82B-72B808BEDA1F}" srcOrd="1" destOrd="0" presId="urn:microsoft.com/office/officeart/2005/8/layout/radial1"/>
    <dgm:cxn modelId="{6B34A411-EE70-4CCC-9E9B-885E8550D3AC}" type="presOf" srcId="{1234C16D-8EFC-438D-B9CB-575AFE705034}" destId="{3E983AD0-FB7B-4464-A5BD-268D30247A6E}" srcOrd="1" destOrd="0" presId="urn:microsoft.com/office/officeart/2005/8/layout/radial1"/>
    <dgm:cxn modelId="{5DE7CD2D-C07A-4D14-847C-08B38D2D9273}" type="presParOf" srcId="{1D09B804-2915-4CEF-8000-F939810AFA1C}" destId="{46B8E38B-63AE-40B5-8F18-045DC1FD77C9}" srcOrd="0" destOrd="0" presId="urn:microsoft.com/office/officeart/2005/8/layout/radial1"/>
    <dgm:cxn modelId="{43857AD2-48F8-4227-A22D-F59101C04E6D}" type="presParOf" srcId="{1D09B804-2915-4CEF-8000-F939810AFA1C}" destId="{CD33E902-A956-4276-B2CB-A204BDF9A871}" srcOrd="1" destOrd="0" presId="urn:microsoft.com/office/officeart/2005/8/layout/radial1"/>
    <dgm:cxn modelId="{AC7FADFB-7838-4420-9195-DBA457EC4F53}" type="presParOf" srcId="{CD33E902-A956-4276-B2CB-A204BDF9A871}" destId="{A76F56DD-2961-40D9-B7D8-428D50F45A5D}" srcOrd="0" destOrd="0" presId="urn:microsoft.com/office/officeart/2005/8/layout/radial1"/>
    <dgm:cxn modelId="{B18762CA-B722-42C4-A72E-6FD5F977C77F}" type="presParOf" srcId="{1D09B804-2915-4CEF-8000-F939810AFA1C}" destId="{135AA57E-DB4C-43CB-9A5E-264125D6B056}" srcOrd="2" destOrd="0" presId="urn:microsoft.com/office/officeart/2005/8/layout/radial1"/>
    <dgm:cxn modelId="{F97E3033-1FA4-4F4F-A287-EDDD5EBD0CDC}" type="presParOf" srcId="{1D09B804-2915-4CEF-8000-F939810AFA1C}" destId="{EBBE8F10-7E7B-4102-8A41-43C0F2DBC69B}" srcOrd="3" destOrd="0" presId="urn:microsoft.com/office/officeart/2005/8/layout/radial1"/>
    <dgm:cxn modelId="{C975F1E7-7361-4695-B8BB-87F089229859}" type="presParOf" srcId="{EBBE8F10-7E7B-4102-8A41-43C0F2DBC69B}" destId="{3E983AD0-FB7B-4464-A5BD-268D30247A6E}" srcOrd="0" destOrd="0" presId="urn:microsoft.com/office/officeart/2005/8/layout/radial1"/>
    <dgm:cxn modelId="{CB6ABD57-E7BD-45DB-A060-C0EB766C6568}" type="presParOf" srcId="{1D09B804-2915-4CEF-8000-F939810AFA1C}" destId="{296046F7-D60A-4D18-9CBF-B1AFE95C8FA8}" srcOrd="4" destOrd="0" presId="urn:microsoft.com/office/officeart/2005/8/layout/radial1"/>
    <dgm:cxn modelId="{54CBE573-8EE5-4C03-A614-680A1D7FCA22}" type="presParOf" srcId="{1D09B804-2915-4CEF-8000-F939810AFA1C}" destId="{FB9730CF-5401-4AA7-8742-4389A1BD81F4}" srcOrd="5" destOrd="0" presId="urn:microsoft.com/office/officeart/2005/8/layout/radial1"/>
    <dgm:cxn modelId="{A374D259-1E9A-4094-A4CB-B12580118494}" type="presParOf" srcId="{FB9730CF-5401-4AA7-8742-4389A1BD81F4}" destId="{37709823-4BA6-4098-B82B-72B808BEDA1F}" srcOrd="0" destOrd="0" presId="urn:microsoft.com/office/officeart/2005/8/layout/radial1"/>
    <dgm:cxn modelId="{AABE5AD7-6DA0-4725-93E1-B38934E23349}" type="presParOf" srcId="{1D09B804-2915-4CEF-8000-F939810AFA1C}" destId="{35782A51-3621-4F6A-85FB-601C75A1BC3D}" srcOrd="6" destOrd="0" presId="urn:microsoft.com/office/officeart/2005/8/layout/radial1"/>
    <dgm:cxn modelId="{AF685932-4B45-41E5-8A2F-559D35F72DB2}" type="presParOf" srcId="{1D09B804-2915-4CEF-8000-F939810AFA1C}" destId="{6F291DB8-209C-4289-9FF0-2CAA1C8A4896}" srcOrd="7" destOrd="0" presId="urn:microsoft.com/office/officeart/2005/8/layout/radial1"/>
    <dgm:cxn modelId="{FD6068F3-7C62-4C16-8735-E55E65CA639A}" type="presParOf" srcId="{6F291DB8-209C-4289-9FF0-2CAA1C8A4896}" destId="{FB83660B-B512-4E91-A093-08B2A899468A}" srcOrd="0" destOrd="0" presId="urn:microsoft.com/office/officeart/2005/8/layout/radial1"/>
    <dgm:cxn modelId="{376CD82D-2465-48F5-B0E2-D18DA6F649F1}" type="presParOf" srcId="{1D09B804-2915-4CEF-8000-F939810AFA1C}" destId="{7D4E3B00-2304-4216-A1A6-AF720A11AD7B}" srcOrd="8" destOrd="0" presId="urn:microsoft.com/office/officeart/2005/8/layout/radial1"/>
    <dgm:cxn modelId="{8CA287F1-C917-492D-8E44-434758125714}" type="presParOf" srcId="{1D09B804-2915-4CEF-8000-F939810AFA1C}" destId="{C326CC77-5377-4E1C-8133-EFF422A0046C}" srcOrd="9" destOrd="0" presId="urn:microsoft.com/office/officeart/2005/8/layout/radial1"/>
    <dgm:cxn modelId="{96C80EAC-738C-4608-9E72-B8A53952E2A2}" type="presParOf" srcId="{C326CC77-5377-4E1C-8133-EFF422A0046C}" destId="{618280A6-E76D-4BAC-8A0F-C53C82C890E0}" srcOrd="0" destOrd="0" presId="urn:microsoft.com/office/officeart/2005/8/layout/radial1"/>
    <dgm:cxn modelId="{8ACC841A-3874-4C35-946D-01B88E4B040C}" type="presParOf" srcId="{1D09B804-2915-4CEF-8000-F939810AFA1C}" destId="{DC16EC7C-504B-4F36-A513-C797366F47BD}" srcOrd="10" destOrd="0" presId="urn:microsoft.com/office/officeart/2005/8/layout/radial1"/>
    <dgm:cxn modelId="{B6CE1723-01C9-4A3E-91E8-04FED15FBD80}" type="presParOf" srcId="{1D09B804-2915-4CEF-8000-F939810AFA1C}" destId="{8F2186AA-82DA-40C8-A5F1-7A64792E8732}" srcOrd="11" destOrd="0" presId="urn:microsoft.com/office/officeart/2005/8/layout/radial1"/>
    <dgm:cxn modelId="{05B188D4-A81C-4E45-B553-43DAEA8D6D83}" type="presParOf" srcId="{8F2186AA-82DA-40C8-A5F1-7A64792E8732}" destId="{FC155D68-A2B5-438D-8D38-7BD6FF8BD0DA}" srcOrd="0" destOrd="0" presId="urn:microsoft.com/office/officeart/2005/8/layout/radial1"/>
    <dgm:cxn modelId="{029AB473-5FAD-4C55-BF77-0CA0CA9947B9}" type="presParOf" srcId="{1D09B804-2915-4CEF-8000-F939810AFA1C}" destId="{63E0E7AB-E500-4FC0-AAE3-D5ADC29A68ED}" srcOrd="12" destOrd="0" presId="urn:microsoft.com/office/officeart/2005/8/layout/radial1"/>
    <dgm:cxn modelId="{7B56CFC5-3F9F-468A-9640-EE3FA93A8EC4}" type="presParOf" srcId="{1D09B804-2915-4CEF-8000-F939810AFA1C}" destId="{6DC02071-5459-4617-AF91-68D48A4F85AB}" srcOrd="13" destOrd="0" presId="urn:microsoft.com/office/officeart/2005/8/layout/radial1"/>
    <dgm:cxn modelId="{7CBC89EC-71B9-4C05-A7F5-23FD713D49E2}" type="presParOf" srcId="{6DC02071-5459-4617-AF91-68D48A4F85AB}" destId="{4FCB6A70-AF07-4649-883B-990F46EB1878}" srcOrd="0" destOrd="0" presId="urn:microsoft.com/office/officeart/2005/8/layout/radial1"/>
    <dgm:cxn modelId="{97D11876-3B3F-415D-A8FA-A0244D058209}" type="presParOf" srcId="{1D09B804-2915-4CEF-8000-F939810AFA1C}" destId="{931BB613-3B17-4A73-A53B-7ED7352506E2}" srcOrd="14"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5F4266-B3CF-4FC4-986B-EC5D7BFEE244}" type="doc">
      <dgm:prSet loTypeId="urn:microsoft.com/office/officeart/2005/8/layout/radial5" loCatId="cycle" qsTypeId="urn:microsoft.com/office/officeart/2005/8/quickstyle/3d1" qsCatId="3D" csTypeId="urn:microsoft.com/office/officeart/2005/8/colors/colorful5" csCatId="colorful" phldr="1"/>
      <dgm:spPr/>
      <dgm:t>
        <a:bodyPr/>
        <a:lstStyle/>
        <a:p>
          <a:endParaRPr lang="it-IT"/>
        </a:p>
      </dgm:t>
    </dgm:pt>
    <dgm:pt modelId="{B6B5F789-8DDE-49FB-90D5-DFC880D04F38}">
      <dgm:prSet phldrT="[Testo]"/>
      <dgm:spPr/>
      <dgm:t>
        <a:bodyPr/>
        <a:lstStyle/>
        <a:p>
          <a:r>
            <a:rPr lang="it-IT" dirty="0" smtClean="0"/>
            <a:t>I docenti hanno riconosciuto</a:t>
          </a:r>
          <a:endParaRPr lang="it-IT" dirty="0"/>
        </a:p>
      </dgm:t>
    </dgm:pt>
    <dgm:pt modelId="{A70646E4-D3B2-4207-A629-2CE4E6E13E05}" type="parTrans" cxnId="{D1877A35-D0C4-41BA-80B2-89BCA7DC0A5C}">
      <dgm:prSet/>
      <dgm:spPr/>
      <dgm:t>
        <a:bodyPr/>
        <a:lstStyle/>
        <a:p>
          <a:endParaRPr lang="it-IT"/>
        </a:p>
      </dgm:t>
    </dgm:pt>
    <dgm:pt modelId="{F37A8834-9277-48D5-8A80-271127998A41}" type="sibTrans" cxnId="{D1877A35-D0C4-41BA-80B2-89BCA7DC0A5C}">
      <dgm:prSet/>
      <dgm:spPr/>
      <dgm:t>
        <a:bodyPr/>
        <a:lstStyle/>
        <a:p>
          <a:endParaRPr lang="it-IT"/>
        </a:p>
      </dgm:t>
    </dgm:pt>
    <dgm:pt modelId="{0FC83B34-56DF-480C-A9C8-E410E3F06116}">
      <dgm:prSet custT="1"/>
      <dgm:spPr/>
      <dgm:t>
        <a:bodyPr/>
        <a:lstStyle/>
        <a:p>
          <a:r>
            <a:rPr lang="it-IT" sz="1400" b="1" dirty="0" smtClean="0">
              <a:solidFill>
                <a:schemeClr val="tx1"/>
              </a:solidFill>
            </a:rPr>
            <a:t>Il valore aggiunto dell’uso delle  tecnologie nella didattica quotidiana</a:t>
          </a:r>
          <a:endParaRPr lang="it-IT" sz="1400" b="1" dirty="0">
            <a:solidFill>
              <a:schemeClr val="tx1"/>
            </a:solidFill>
          </a:endParaRPr>
        </a:p>
      </dgm:t>
    </dgm:pt>
    <dgm:pt modelId="{314D9A76-5EB1-4B15-803E-46193F7A6138}" type="parTrans" cxnId="{DFAE5BD9-7708-43F7-A67E-4D7E19DF640E}">
      <dgm:prSet/>
      <dgm:spPr/>
      <dgm:t>
        <a:bodyPr/>
        <a:lstStyle/>
        <a:p>
          <a:endParaRPr lang="it-IT"/>
        </a:p>
      </dgm:t>
    </dgm:pt>
    <dgm:pt modelId="{022B08BD-00C3-443F-91E5-387E2F39B874}" type="sibTrans" cxnId="{DFAE5BD9-7708-43F7-A67E-4D7E19DF640E}">
      <dgm:prSet/>
      <dgm:spPr/>
      <dgm:t>
        <a:bodyPr/>
        <a:lstStyle/>
        <a:p>
          <a:endParaRPr lang="it-IT"/>
        </a:p>
      </dgm:t>
    </dgm:pt>
    <dgm:pt modelId="{A97B5FBA-3944-42F8-91BE-787E2447D04B}">
      <dgm:prSet custT="1"/>
      <dgm:spPr/>
      <dgm:t>
        <a:bodyPr/>
        <a:lstStyle/>
        <a:p>
          <a:r>
            <a:rPr lang="it-IT" sz="1400" b="1" dirty="0" smtClean="0">
              <a:solidFill>
                <a:schemeClr val="tx1"/>
              </a:solidFill>
            </a:rPr>
            <a:t>L’  arricchimento della qualità della proposta formativa</a:t>
          </a:r>
          <a:endParaRPr lang="it-IT" sz="1400" b="1" dirty="0">
            <a:solidFill>
              <a:schemeClr val="tx1"/>
            </a:solidFill>
          </a:endParaRPr>
        </a:p>
      </dgm:t>
    </dgm:pt>
    <dgm:pt modelId="{D93B9AB3-7175-4096-BF14-1FFB6A965196}" type="parTrans" cxnId="{9741DE44-D6DC-4FCC-90E6-79CBF7C61EDE}">
      <dgm:prSet/>
      <dgm:spPr/>
      <dgm:t>
        <a:bodyPr/>
        <a:lstStyle/>
        <a:p>
          <a:endParaRPr lang="it-IT"/>
        </a:p>
      </dgm:t>
    </dgm:pt>
    <dgm:pt modelId="{99E2C4FF-F23F-4A96-8FDA-738480D0AED3}" type="sibTrans" cxnId="{9741DE44-D6DC-4FCC-90E6-79CBF7C61EDE}">
      <dgm:prSet/>
      <dgm:spPr/>
      <dgm:t>
        <a:bodyPr/>
        <a:lstStyle/>
        <a:p>
          <a:endParaRPr lang="it-IT"/>
        </a:p>
      </dgm:t>
    </dgm:pt>
    <dgm:pt modelId="{3A6DB0FC-9BC8-4149-9A18-F7206B1CC623}">
      <dgm:prSet custT="1"/>
      <dgm:spPr/>
      <dgm:t>
        <a:bodyPr/>
        <a:lstStyle/>
        <a:p>
          <a:r>
            <a:rPr lang="it-IT" sz="1400" b="1" dirty="0" smtClean="0">
              <a:solidFill>
                <a:schemeClr val="tx1"/>
              </a:solidFill>
            </a:rPr>
            <a:t>Il nuovo ruolo dell’alunno, che diventa protagonista del proprio percorso di apprendimento.</a:t>
          </a:r>
          <a:endParaRPr lang="it-IT" sz="1400" b="1" dirty="0">
            <a:solidFill>
              <a:schemeClr val="tx1"/>
            </a:solidFill>
          </a:endParaRPr>
        </a:p>
      </dgm:t>
    </dgm:pt>
    <dgm:pt modelId="{E276C12E-9BC0-488C-BFEB-1DB73B1E498C}" type="parTrans" cxnId="{1FC1C0ED-0D6D-4A95-9C2C-56E8A13BA124}">
      <dgm:prSet/>
      <dgm:spPr/>
      <dgm:t>
        <a:bodyPr/>
        <a:lstStyle/>
        <a:p>
          <a:endParaRPr lang="it-IT"/>
        </a:p>
      </dgm:t>
    </dgm:pt>
    <dgm:pt modelId="{CBF3E26F-A43D-431E-AA0A-FAAB0BC5F386}" type="sibTrans" cxnId="{1FC1C0ED-0D6D-4A95-9C2C-56E8A13BA124}">
      <dgm:prSet/>
      <dgm:spPr/>
      <dgm:t>
        <a:bodyPr/>
        <a:lstStyle/>
        <a:p>
          <a:endParaRPr lang="it-IT"/>
        </a:p>
      </dgm:t>
    </dgm:pt>
    <dgm:pt modelId="{33FAC950-73D4-4D6E-A38E-CE7253AFBFAD}">
      <dgm:prSet custT="1"/>
      <dgm:spPr/>
      <dgm:t>
        <a:bodyPr/>
        <a:lstStyle/>
        <a:p>
          <a:r>
            <a:rPr lang="it-IT" sz="1400" b="1" dirty="0" smtClean="0">
              <a:solidFill>
                <a:schemeClr val="tx1"/>
              </a:solidFill>
            </a:rPr>
            <a:t>Un maggiore  sviluppo dei processi cognitivi grazie all’uso dei nuovi canali comunicativi.</a:t>
          </a:r>
          <a:endParaRPr lang="it-IT" sz="1400" b="1" dirty="0">
            <a:solidFill>
              <a:schemeClr val="tx1"/>
            </a:solidFill>
          </a:endParaRPr>
        </a:p>
      </dgm:t>
    </dgm:pt>
    <dgm:pt modelId="{674F206F-A323-48C3-AF49-29BBB785281F}" type="parTrans" cxnId="{0A6E2FBE-D35E-4DAA-91B0-E7C7C3A9DC6B}">
      <dgm:prSet/>
      <dgm:spPr/>
      <dgm:t>
        <a:bodyPr/>
        <a:lstStyle/>
        <a:p>
          <a:endParaRPr lang="it-IT"/>
        </a:p>
      </dgm:t>
    </dgm:pt>
    <dgm:pt modelId="{97210176-5671-49C7-A1D2-0B5277FE3F72}" type="sibTrans" cxnId="{0A6E2FBE-D35E-4DAA-91B0-E7C7C3A9DC6B}">
      <dgm:prSet/>
      <dgm:spPr/>
      <dgm:t>
        <a:bodyPr/>
        <a:lstStyle/>
        <a:p>
          <a:endParaRPr lang="it-IT"/>
        </a:p>
      </dgm:t>
    </dgm:pt>
    <dgm:pt modelId="{6AA47E4B-DD04-4BE4-82D4-7B2F4A5D479F}">
      <dgm:prSet custScaleX="127243" custScaleY="123961" custRadScaleRad="110752" custRadScaleInc="66861"/>
      <dgm:spPr/>
      <dgm:t>
        <a:bodyPr/>
        <a:lstStyle/>
        <a:p>
          <a:endParaRPr lang="it-IT"/>
        </a:p>
      </dgm:t>
    </dgm:pt>
    <dgm:pt modelId="{50E2DA42-EAF9-4DB9-84B5-284B6923A6BF}" type="parTrans" cxnId="{B442D2B8-1350-4E68-9FD5-19170C334C8F}">
      <dgm:prSet/>
      <dgm:spPr/>
      <dgm:t>
        <a:bodyPr/>
        <a:lstStyle/>
        <a:p>
          <a:endParaRPr lang="it-IT"/>
        </a:p>
      </dgm:t>
    </dgm:pt>
    <dgm:pt modelId="{518060B7-696B-471E-95E4-08849C503308}" type="sibTrans" cxnId="{B442D2B8-1350-4E68-9FD5-19170C334C8F}">
      <dgm:prSet/>
      <dgm:spPr/>
      <dgm:t>
        <a:bodyPr/>
        <a:lstStyle/>
        <a:p>
          <a:endParaRPr lang="it-IT"/>
        </a:p>
      </dgm:t>
    </dgm:pt>
    <dgm:pt modelId="{C3B7E78A-59D8-4FED-8382-973313F30157}">
      <dgm:prSet custT="1"/>
      <dgm:spPr/>
      <dgm:t>
        <a:bodyPr/>
        <a:lstStyle/>
        <a:p>
          <a:r>
            <a:rPr lang="it-IT" sz="1600" b="1" dirty="0" smtClean="0">
              <a:solidFill>
                <a:schemeClr val="tx1"/>
              </a:solidFill>
            </a:rPr>
            <a:t>Il nuovo ruolo del docente che diventa mediatore e facilitatore</a:t>
          </a:r>
          <a:endParaRPr lang="it-IT" sz="1600" b="1" dirty="0">
            <a:solidFill>
              <a:schemeClr val="tx1"/>
            </a:solidFill>
          </a:endParaRPr>
        </a:p>
      </dgm:t>
    </dgm:pt>
    <dgm:pt modelId="{7B3D1383-420E-4F47-BE4B-70179B0C2020}" type="parTrans" cxnId="{1909DA40-10CD-4CEC-B02C-75E449D1941E}">
      <dgm:prSet/>
      <dgm:spPr/>
      <dgm:t>
        <a:bodyPr/>
        <a:lstStyle/>
        <a:p>
          <a:endParaRPr lang="it-IT"/>
        </a:p>
      </dgm:t>
    </dgm:pt>
    <dgm:pt modelId="{F55DB3BA-4038-44E2-A2D9-E2C49993B180}" type="sibTrans" cxnId="{1909DA40-10CD-4CEC-B02C-75E449D1941E}">
      <dgm:prSet/>
      <dgm:spPr/>
    </dgm:pt>
    <dgm:pt modelId="{5C90B829-6FAD-4506-BF94-12A7355D2FED}" type="pres">
      <dgm:prSet presAssocID="{3F5F4266-B3CF-4FC4-986B-EC5D7BFEE244}" presName="Name0" presStyleCnt="0">
        <dgm:presLayoutVars>
          <dgm:chMax val="1"/>
          <dgm:dir/>
          <dgm:animLvl val="ctr"/>
          <dgm:resizeHandles val="exact"/>
        </dgm:presLayoutVars>
      </dgm:prSet>
      <dgm:spPr/>
      <dgm:t>
        <a:bodyPr/>
        <a:lstStyle/>
        <a:p>
          <a:endParaRPr lang="it-IT"/>
        </a:p>
      </dgm:t>
    </dgm:pt>
    <dgm:pt modelId="{CAA760EB-F0BF-4708-93BD-637D526213F6}" type="pres">
      <dgm:prSet presAssocID="{B6B5F789-8DDE-49FB-90D5-DFC880D04F38}" presName="centerShape" presStyleLbl="node0" presStyleIdx="0" presStyleCnt="1" custScaleX="134873"/>
      <dgm:spPr/>
      <dgm:t>
        <a:bodyPr/>
        <a:lstStyle/>
        <a:p>
          <a:endParaRPr lang="it-IT"/>
        </a:p>
      </dgm:t>
    </dgm:pt>
    <dgm:pt modelId="{7C99BB00-4F86-4FDB-BABD-4EE94D817E8A}" type="pres">
      <dgm:prSet presAssocID="{314D9A76-5EB1-4B15-803E-46193F7A6138}" presName="parTrans" presStyleLbl="sibTrans2D1" presStyleIdx="0" presStyleCnt="5"/>
      <dgm:spPr/>
      <dgm:t>
        <a:bodyPr/>
        <a:lstStyle/>
        <a:p>
          <a:endParaRPr lang="it-IT"/>
        </a:p>
      </dgm:t>
    </dgm:pt>
    <dgm:pt modelId="{5258C5D4-8F9B-49C4-8E72-0AF30D83766E}" type="pres">
      <dgm:prSet presAssocID="{314D9A76-5EB1-4B15-803E-46193F7A6138}" presName="connectorText" presStyleLbl="sibTrans2D1" presStyleIdx="0" presStyleCnt="5"/>
      <dgm:spPr/>
      <dgm:t>
        <a:bodyPr/>
        <a:lstStyle/>
        <a:p>
          <a:endParaRPr lang="it-IT"/>
        </a:p>
      </dgm:t>
    </dgm:pt>
    <dgm:pt modelId="{795B11FB-57C9-4836-BC6E-3E87875C9C4D}" type="pres">
      <dgm:prSet presAssocID="{0FC83B34-56DF-480C-A9C8-E410E3F06116}" presName="node" presStyleLbl="node1" presStyleIdx="0" presStyleCnt="5" custScaleX="132174" custRadScaleRad="89488" custRadScaleInc="-1079">
        <dgm:presLayoutVars>
          <dgm:bulletEnabled val="1"/>
        </dgm:presLayoutVars>
      </dgm:prSet>
      <dgm:spPr/>
      <dgm:t>
        <a:bodyPr/>
        <a:lstStyle/>
        <a:p>
          <a:endParaRPr lang="it-IT"/>
        </a:p>
      </dgm:t>
    </dgm:pt>
    <dgm:pt modelId="{6A2911F4-85FF-45AB-A976-044DA5E619DF}" type="pres">
      <dgm:prSet presAssocID="{D93B9AB3-7175-4096-BF14-1FFB6A965196}" presName="parTrans" presStyleLbl="sibTrans2D1" presStyleIdx="1" presStyleCnt="5"/>
      <dgm:spPr/>
      <dgm:t>
        <a:bodyPr/>
        <a:lstStyle/>
        <a:p>
          <a:endParaRPr lang="it-IT"/>
        </a:p>
      </dgm:t>
    </dgm:pt>
    <dgm:pt modelId="{89029FCD-5183-40EA-8506-4D53942E366F}" type="pres">
      <dgm:prSet presAssocID="{D93B9AB3-7175-4096-BF14-1FFB6A965196}" presName="connectorText" presStyleLbl="sibTrans2D1" presStyleIdx="1" presStyleCnt="5"/>
      <dgm:spPr/>
      <dgm:t>
        <a:bodyPr/>
        <a:lstStyle/>
        <a:p>
          <a:endParaRPr lang="it-IT"/>
        </a:p>
      </dgm:t>
    </dgm:pt>
    <dgm:pt modelId="{77F1EF92-DC54-49EF-B887-F402C0E17A3C}" type="pres">
      <dgm:prSet presAssocID="{A97B5FBA-3944-42F8-91BE-787E2447D04B}" presName="node" presStyleLbl="node1" presStyleIdx="1" presStyleCnt="5" custScaleX="131609" custRadScaleRad="114173" custRadScaleInc="-735">
        <dgm:presLayoutVars>
          <dgm:bulletEnabled val="1"/>
        </dgm:presLayoutVars>
      </dgm:prSet>
      <dgm:spPr/>
      <dgm:t>
        <a:bodyPr/>
        <a:lstStyle/>
        <a:p>
          <a:endParaRPr lang="it-IT"/>
        </a:p>
      </dgm:t>
    </dgm:pt>
    <dgm:pt modelId="{BE4BD782-A765-4FDC-A401-B70007586024}" type="pres">
      <dgm:prSet presAssocID="{7B3D1383-420E-4F47-BE4B-70179B0C2020}" presName="parTrans" presStyleLbl="sibTrans2D1" presStyleIdx="2" presStyleCnt="5"/>
      <dgm:spPr/>
      <dgm:t>
        <a:bodyPr/>
        <a:lstStyle/>
        <a:p>
          <a:endParaRPr lang="it-IT"/>
        </a:p>
      </dgm:t>
    </dgm:pt>
    <dgm:pt modelId="{9423C708-CAC2-4787-B1C6-CA66CB0CB973}" type="pres">
      <dgm:prSet presAssocID="{7B3D1383-420E-4F47-BE4B-70179B0C2020}" presName="connectorText" presStyleLbl="sibTrans2D1" presStyleIdx="2" presStyleCnt="5"/>
      <dgm:spPr/>
      <dgm:t>
        <a:bodyPr/>
        <a:lstStyle/>
        <a:p>
          <a:endParaRPr lang="it-IT"/>
        </a:p>
      </dgm:t>
    </dgm:pt>
    <dgm:pt modelId="{8F2A99F6-F581-48A0-9F3B-5B499678871F}" type="pres">
      <dgm:prSet presAssocID="{C3B7E78A-59D8-4FED-8382-973313F30157}" presName="node" presStyleLbl="node1" presStyleIdx="2" presStyleCnt="5" custScaleX="139543" custRadScaleRad="105542" custRadScaleInc="-35779">
        <dgm:presLayoutVars>
          <dgm:bulletEnabled val="1"/>
        </dgm:presLayoutVars>
      </dgm:prSet>
      <dgm:spPr/>
      <dgm:t>
        <a:bodyPr/>
        <a:lstStyle/>
        <a:p>
          <a:endParaRPr lang="it-IT"/>
        </a:p>
      </dgm:t>
    </dgm:pt>
    <dgm:pt modelId="{F4D4A5D0-9C0F-4B6F-905F-201A34FF9CED}" type="pres">
      <dgm:prSet presAssocID="{E276C12E-9BC0-488C-BFEB-1DB73B1E498C}" presName="parTrans" presStyleLbl="sibTrans2D1" presStyleIdx="3" presStyleCnt="5"/>
      <dgm:spPr/>
      <dgm:t>
        <a:bodyPr/>
        <a:lstStyle/>
        <a:p>
          <a:endParaRPr lang="it-IT"/>
        </a:p>
      </dgm:t>
    </dgm:pt>
    <dgm:pt modelId="{18EECC38-443E-48AA-9D6B-91499A07AB6A}" type="pres">
      <dgm:prSet presAssocID="{E276C12E-9BC0-488C-BFEB-1DB73B1E498C}" presName="connectorText" presStyleLbl="sibTrans2D1" presStyleIdx="3" presStyleCnt="5"/>
      <dgm:spPr/>
      <dgm:t>
        <a:bodyPr/>
        <a:lstStyle/>
        <a:p>
          <a:endParaRPr lang="it-IT"/>
        </a:p>
      </dgm:t>
    </dgm:pt>
    <dgm:pt modelId="{8494DE13-B4A3-4623-A589-1A945CA0568D}" type="pres">
      <dgm:prSet presAssocID="{3A6DB0FC-9BC8-4149-9A18-F7206B1CC623}" presName="node" presStyleLbl="node1" presStyleIdx="3" presStyleCnt="5" custScaleX="127243" custScaleY="123961" custRadScaleRad="110752" custRadScaleInc="66861">
        <dgm:presLayoutVars>
          <dgm:bulletEnabled val="1"/>
        </dgm:presLayoutVars>
      </dgm:prSet>
      <dgm:spPr/>
      <dgm:t>
        <a:bodyPr/>
        <a:lstStyle/>
        <a:p>
          <a:endParaRPr lang="it-IT"/>
        </a:p>
      </dgm:t>
    </dgm:pt>
    <dgm:pt modelId="{C2CA7DAF-5941-433B-B9FA-669D4120E134}" type="pres">
      <dgm:prSet presAssocID="{674F206F-A323-48C3-AF49-29BBB785281F}" presName="parTrans" presStyleLbl="sibTrans2D1" presStyleIdx="4" presStyleCnt="5"/>
      <dgm:spPr/>
      <dgm:t>
        <a:bodyPr/>
        <a:lstStyle/>
        <a:p>
          <a:endParaRPr lang="it-IT"/>
        </a:p>
      </dgm:t>
    </dgm:pt>
    <dgm:pt modelId="{5D79CBFF-307C-4BD8-85CD-4585475E0A06}" type="pres">
      <dgm:prSet presAssocID="{674F206F-A323-48C3-AF49-29BBB785281F}" presName="connectorText" presStyleLbl="sibTrans2D1" presStyleIdx="4" presStyleCnt="5"/>
      <dgm:spPr/>
      <dgm:t>
        <a:bodyPr/>
        <a:lstStyle/>
        <a:p>
          <a:endParaRPr lang="it-IT"/>
        </a:p>
      </dgm:t>
    </dgm:pt>
    <dgm:pt modelId="{DBC4D80D-24E4-4EB2-BDEA-99AE0B6F3991}" type="pres">
      <dgm:prSet presAssocID="{33FAC950-73D4-4D6E-A38E-CE7253AFBFAD}" presName="node" presStyleLbl="node1" presStyleIdx="4" presStyleCnt="5" custScaleX="163982" custScaleY="105283" custRadScaleRad="144571" custRadScaleInc="1713">
        <dgm:presLayoutVars>
          <dgm:bulletEnabled val="1"/>
        </dgm:presLayoutVars>
      </dgm:prSet>
      <dgm:spPr/>
      <dgm:t>
        <a:bodyPr/>
        <a:lstStyle/>
        <a:p>
          <a:endParaRPr lang="it-IT"/>
        </a:p>
      </dgm:t>
    </dgm:pt>
  </dgm:ptLst>
  <dgm:cxnLst>
    <dgm:cxn modelId="{6301F95A-8B80-47F0-907A-8FF3BE30B335}" type="presOf" srcId="{A97B5FBA-3944-42F8-91BE-787E2447D04B}" destId="{77F1EF92-DC54-49EF-B887-F402C0E17A3C}" srcOrd="0" destOrd="0" presId="urn:microsoft.com/office/officeart/2005/8/layout/radial5"/>
    <dgm:cxn modelId="{AF09B5E6-E118-4CD6-A90E-53C2E1B9B39E}" type="presOf" srcId="{7B3D1383-420E-4F47-BE4B-70179B0C2020}" destId="{9423C708-CAC2-4787-B1C6-CA66CB0CB973}" srcOrd="1" destOrd="0" presId="urn:microsoft.com/office/officeart/2005/8/layout/radial5"/>
    <dgm:cxn modelId="{52E966F1-0C81-49C6-A630-31E51A11B182}" type="presOf" srcId="{674F206F-A323-48C3-AF49-29BBB785281F}" destId="{5D79CBFF-307C-4BD8-85CD-4585475E0A06}" srcOrd="1" destOrd="0" presId="urn:microsoft.com/office/officeart/2005/8/layout/radial5"/>
    <dgm:cxn modelId="{3C13C03F-BC97-495C-BD03-20DFB55B350A}" type="presOf" srcId="{3A6DB0FC-9BC8-4149-9A18-F7206B1CC623}" destId="{8494DE13-B4A3-4623-A589-1A945CA0568D}" srcOrd="0" destOrd="0" presId="urn:microsoft.com/office/officeart/2005/8/layout/radial5"/>
    <dgm:cxn modelId="{902AC8EA-F572-488B-AACB-C7D7E917B80D}" type="presOf" srcId="{314D9A76-5EB1-4B15-803E-46193F7A6138}" destId="{7C99BB00-4F86-4FDB-BABD-4EE94D817E8A}" srcOrd="0" destOrd="0" presId="urn:microsoft.com/office/officeart/2005/8/layout/radial5"/>
    <dgm:cxn modelId="{9741DE44-D6DC-4FCC-90E6-79CBF7C61EDE}" srcId="{B6B5F789-8DDE-49FB-90D5-DFC880D04F38}" destId="{A97B5FBA-3944-42F8-91BE-787E2447D04B}" srcOrd="1" destOrd="0" parTransId="{D93B9AB3-7175-4096-BF14-1FFB6A965196}" sibTransId="{99E2C4FF-F23F-4A96-8FDA-738480D0AED3}"/>
    <dgm:cxn modelId="{61D5A731-5142-49AE-86FB-0F3851DDF617}" type="presOf" srcId="{7B3D1383-420E-4F47-BE4B-70179B0C2020}" destId="{BE4BD782-A765-4FDC-A401-B70007586024}" srcOrd="0" destOrd="0" presId="urn:microsoft.com/office/officeart/2005/8/layout/radial5"/>
    <dgm:cxn modelId="{0A6E2FBE-D35E-4DAA-91B0-E7C7C3A9DC6B}" srcId="{B6B5F789-8DDE-49FB-90D5-DFC880D04F38}" destId="{33FAC950-73D4-4D6E-A38E-CE7253AFBFAD}" srcOrd="4" destOrd="0" parTransId="{674F206F-A323-48C3-AF49-29BBB785281F}" sibTransId="{97210176-5671-49C7-A1D2-0B5277FE3F72}"/>
    <dgm:cxn modelId="{EA33EE92-43BD-4D1F-8E91-C9895C977946}" type="presOf" srcId="{0FC83B34-56DF-480C-A9C8-E410E3F06116}" destId="{795B11FB-57C9-4836-BC6E-3E87875C9C4D}" srcOrd="0" destOrd="0" presId="urn:microsoft.com/office/officeart/2005/8/layout/radial5"/>
    <dgm:cxn modelId="{436237EC-9C74-4ED8-8582-C990D70982C1}" type="presOf" srcId="{C3B7E78A-59D8-4FED-8382-973313F30157}" destId="{8F2A99F6-F581-48A0-9F3B-5B499678871F}" srcOrd="0" destOrd="0" presId="urn:microsoft.com/office/officeart/2005/8/layout/radial5"/>
    <dgm:cxn modelId="{5731EB69-ACBF-47A1-B5FC-767D3290015E}" type="presOf" srcId="{33FAC950-73D4-4D6E-A38E-CE7253AFBFAD}" destId="{DBC4D80D-24E4-4EB2-BDEA-99AE0B6F3991}" srcOrd="0" destOrd="0" presId="urn:microsoft.com/office/officeart/2005/8/layout/radial5"/>
    <dgm:cxn modelId="{03F67C79-2F8A-4B2B-B078-102A24EA9DE2}" type="presOf" srcId="{E276C12E-9BC0-488C-BFEB-1DB73B1E498C}" destId="{F4D4A5D0-9C0F-4B6F-905F-201A34FF9CED}" srcOrd="0" destOrd="0" presId="urn:microsoft.com/office/officeart/2005/8/layout/radial5"/>
    <dgm:cxn modelId="{1909DA40-10CD-4CEC-B02C-75E449D1941E}" srcId="{B6B5F789-8DDE-49FB-90D5-DFC880D04F38}" destId="{C3B7E78A-59D8-4FED-8382-973313F30157}" srcOrd="2" destOrd="0" parTransId="{7B3D1383-420E-4F47-BE4B-70179B0C2020}" sibTransId="{F55DB3BA-4038-44E2-A2D9-E2C49993B180}"/>
    <dgm:cxn modelId="{1FC1C0ED-0D6D-4A95-9C2C-56E8A13BA124}" srcId="{B6B5F789-8DDE-49FB-90D5-DFC880D04F38}" destId="{3A6DB0FC-9BC8-4149-9A18-F7206B1CC623}" srcOrd="3" destOrd="0" parTransId="{E276C12E-9BC0-488C-BFEB-1DB73B1E498C}" sibTransId="{CBF3E26F-A43D-431E-AA0A-FAAB0BC5F386}"/>
    <dgm:cxn modelId="{3ACEEFD2-AD6A-4C37-8716-70E17E4C8DBC}" type="presOf" srcId="{674F206F-A323-48C3-AF49-29BBB785281F}" destId="{C2CA7DAF-5941-433B-B9FA-669D4120E134}" srcOrd="0" destOrd="0" presId="urn:microsoft.com/office/officeart/2005/8/layout/radial5"/>
    <dgm:cxn modelId="{B34652F4-046F-4BCE-90BE-D81F28FEFDDD}" type="presOf" srcId="{D93B9AB3-7175-4096-BF14-1FFB6A965196}" destId="{6A2911F4-85FF-45AB-A976-044DA5E619DF}" srcOrd="0" destOrd="0" presId="urn:microsoft.com/office/officeart/2005/8/layout/radial5"/>
    <dgm:cxn modelId="{99B2072A-FDC4-4D2A-A497-CD121EFB85A2}" type="presOf" srcId="{B6B5F789-8DDE-49FB-90D5-DFC880D04F38}" destId="{CAA760EB-F0BF-4708-93BD-637D526213F6}" srcOrd="0" destOrd="0" presId="urn:microsoft.com/office/officeart/2005/8/layout/radial5"/>
    <dgm:cxn modelId="{56C41D78-9284-4843-A30F-9B18AAAFC128}" type="presOf" srcId="{D93B9AB3-7175-4096-BF14-1FFB6A965196}" destId="{89029FCD-5183-40EA-8506-4D53942E366F}" srcOrd="1" destOrd="0" presId="urn:microsoft.com/office/officeart/2005/8/layout/radial5"/>
    <dgm:cxn modelId="{7E11CE4C-89A3-4D4C-8AB0-DD431BC2BA19}" type="presOf" srcId="{3F5F4266-B3CF-4FC4-986B-EC5D7BFEE244}" destId="{5C90B829-6FAD-4506-BF94-12A7355D2FED}" srcOrd="0" destOrd="0" presId="urn:microsoft.com/office/officeart/2005/8/layout/radial5"/>
    <dgm:cxn modelId="{88541F85-04A5-4164-92D2-BA719ACD0632}" type="presOf" srcId="{E276C12E-9BC0-488C-BFEB-1DB73B1E498C}" destId="{18EECC38-443E-48AA-9D6B-91499A07AB6A}" srcOrd="1" destOrd="0" presId="urn:microsoft.com/office/officeart/2005/8/layout/radial5"/>
    <dgm:cxn modelId="{D1877A35-D0C4-41BA-80B2-89BCA7DC0A5C}" srcId="{3F5F4266-B3CF-4FC4-986B-EC5D7BFEE244}" destId="{B6B5F789-8DDE-49FB-90D5-DFC880D04F38}" srcOrd="0" destOrd="0" parTransId="{A70646E4-D3B2-4207-A629-2CE4E6E13E05}" sibTransId="{F37A8834-9277-48D5-8A80-271127998A41}"/>
    <dgm:cxn modelId="{DFAE5BD9-7708-43F7-A67E-4D7E19DF640E}" srcId="{B6B5F789-8DDE-49FB-90D5-DFC880D04F38}" destId="{0FC83B34-56DF-480C-A9C8-E410E3F06116}" srcOrd="0" destOrd="0" parTransId="{314D9A76-5EB1-4B15-803E-46193F7A6138}" sibTransId="{022B08BD-00C3-443F-91E5-387E2F39B874}"/>
    <dgm:cxn modelId="{B442D2B8-1350-4E68-9FD5-19170C334C8F}" srcId="{3F5F4266-B3CF-4FC4-986B-EC5D7BFEE244}" destId="{6AA47E4B-DD04-4BE4-82D4-7B2F4A5D479F}" srcOrd="1" destOrd="0" parTransId="{50E2DA42-EAF9-4DB9-84B5-284B6923A6BF}" sibTransId="{518060B7-696B-471E-95E4-08849C503308}"/>
    <dgm:cxn modelId="{22BB1F7C-D495-4086-9423-093FCFF42FE2}" type="presOf" srcId="{314D9A76-5EB1-4B15-803E-46193F7A6138}" destId="{5258C5D4-8F9B-49C4-8E72-0AF30D83766E}" srcOrd="1" destOrd="0" presId="urn:microsoft.com/office/officeart/2005/8/layout/radial5"/>
    <dgm:cxn modelId="{8D0E5807-922A-4195-9C4F-2E4CD75CE514}" type="presParOf" srcId="{5C90B829-6FAD-4506-BF94-12A7355D2FED}" destId="{CAA760EB-F0BF-4708-93BD-637D526213F6}" srcOrd="0" destOrd="0" presId="urn:microsoft.com/office/officeart/2005/8/layout/radial5"/>
    <dgm:cxn modelId="{360D2961-DA40-44C4-A818-7750F566BDBC}" type="presParOf" srcId="{5C90B829-6FAD-4506-BF94-12A7355D2FED}" destId="{7C99BB00-4F86-4FDB-BABD-4EE94D817E8A}" srcOrd="1" destOrd="0" presId="urn:microsoft.com/office/officeart/2005/8/layout/radial5"/>
    <dgm:cxn modelId="{7100EE16-323B-47D4-AD8B-B65ECFAB879A}" type="presParOf" srcId="{7C99BB00-4F86-4FDB-BABD-4EE94D817E8A}" destId="{5258C5D4-8F9B-49C4-8E72-0AF30D83766E}" srcOrd="0" destOrd="0" presId="urn:microsoft.com/office/officeart/2005/8/layout/radial5"/>
    <dgm:cxn modelId="{03C7CD34-89B9-43EB-99BB-0C71E1101821}" type="presParOf" srcId="{5C90B829-6FAD-4506-BF94-12A7355D2FED}" destId="{795B11FB-57C9-4836-BC6E-3E87875C9C4D}" srcOrd="2" destOrd="0" presId="urn:microsoft.com/office/officeart/2005/8/layout/radial5"/>
    <dgm:cxn modelId="{BE01D017-61CC-4730-9EB7-E2DD4B1E4151}" type="presParOf" srcId="{5C90B829-6FAD-4506-BF94-12A7355D2FED}" destId="{6A2911F4-85FF-45AB-A976-044DA5E619DF}" srcOrd="3" destOrd="0" presId="urn:microsoft.com/office/officeart/2005/8/layout/radial5"/>
    <dgm:cxn modelId="{57F4AABB-F1AB-47D3-887D-90D8606F8C55}" type="presParOf" srcId="{6A2911F4-85FF-45AB-A976-044DA5E619DF}" destId="{89029FCD-5183-40EA-8506-4D53942E366F}" srcOrd="0" destOrd="0" presId="urn:microsoft.com/office/officeart/2005/8/layout/radial5"/>
    <dgm:cxn modelId="{F22A1AA0-E495-4D0A-A1C6-DB8C25AAFBE9}" type="presParOf" srcId="{5C90B829-6FAD-4506-BF94-12A7355D2FED}" destId="{77F1EF92-DC54-49EF-B887-F402C0E17A3C}" srcOrd="4" destOrd="0" presId="urn:microsoft.com/office/officeart/2005/8/layout/radial5"/>
    <dgm:cxn modelId="{B214EDBE-DB75-4032-8960-675EE3CC2913}" type="presParOf" srcId="{5C90B829-6FAD-4506-BF94-12A7355D2FED}" destId="{BE4BD782-A765-4FDC-A401-B70007586024}" srcOrd="5" destOrd="0" presId="urn:microsoft.com/office/officeart/2005/8/layout/radial5"/>
    <dgm:cxn modelId="{A7ECFE0D-CC05-4F73-904D-5B2CEC41C018}" type="presParOf" srcId="{BE4BD782-A765-4FDC-A401-B70007586024}" destId="{9423C708-CAC2-4787-B1C6-CA66CB0CB973}" srcOrd="0" destOrd="0" presId="urn:microsoft.com/office/officeart/2005/8/layout/radial5"/>
    <dgm:cxn modelId="{6957B767-2A98-4A0E-A9A1-870BEBF2B802}" type="presParOf" srcId="{5C90B829-6FAD-4506-BF94-12A7355D2FED}" destId="{8F2A99F6-F581-48A0-9F3B-5B499678871F}" srcOrd="6" destOrd="0" presId="urn:microsoft.com/office/officeart/2005/8/layout/radial5"/>
    <dgm:cxn modelId="{86C6C241-296C-4B16-A1FD-34F07AB980C9}" type="presParOf" srcId="{5C90B829-6FAD-4506-BF94-12A7355D2FED}" destId="{F4D4A5D0-9C0F-4B6F-905F-201A34FF9CED}" srcOrd="7" destOrd="0" presId="urn:microsoft.com/office/officeart/2005/8/layout/radial5"/>
    <dgm:cxn modelId="{F18CD208-960D-4CD3-A8CF-26A10DA6C116}" type="presParOf" srcId="{F4D4A5D0-9C0F-4B6F-905F-201A34FF9CED}" destId="{18EECC38-443E-48AA-9D6B-91499A07AB6A}" srcOrd="0" destOrd="0" presId="urn:microsoft.com/office/officeart/2005/8/layout/radial5"/>
    <dgm:cxn modelId="{D105AB7B-730C-4BA9-8ECC-C660986CB12C}" type="presParOf" srcId="{5C90B829-6FAD-4506-BF94-12A7355D2FED}" destId="{8494DE13-B4A3-4623-A589-1A945CA0568D}" srcOrd="8" destOrd="0" presId="urn:microsoft.com/office/officeart/2005/8/layout/radial5"/>
    <dgm:cxn modelId="{14AE2977-01A7-4F49-9420-6339776238B3}" type="presParOf" srcId="{5C90B829-6FAD-4506-BF94-12A7355D2FED}" destId="{C2CA7DAF-5941-433B-B9FA-669D4120E134}" srcOrd="9" destOrd="0" presId="urn:microsoft.com/office/officeart/2005/8/layout/radial5"/>
    <dgm:cxn modelId="{F0E15F67-115B-4345-B505-29D41C0BD53D}" type="presParOf" srcId="{C2CA7DAF-5941-433B-B9FA-669D4120E134}" destId="{5D79CBFF-307C-4BD8-85CD-4585475E0A06}" srcOrd="0" destOrd="0" presId="urn:microsoft.com/office/officeart/2005/8/layout/radial5"/>
    <dgm:cxn modelId="{88AA77C7-0B25-4007-BAA3-3F4BEC61B2ED}" type="presParOf" srcId="{5C90B829-6FAD-4506-BF94-12A7355D2FED}" destId="{DBC4D80D-24E4-4EB2-BDEA-99AE0B6F3991}"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832A0D-8D6A-4972-A439-8690FB284843}"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it-IT"/>
        </a:p>
      </dgm:t>
    </dgm:pt>
    <dgm:pt modelId="{5AC7B4C8-6A7A-4DBE-AB62-BED8EC1E272B}">
      <dgm:prSet phldrT="[Testo]"/>
      <dgm:spPr/>
      <dgm:t>
        <a:bodyPr/>
        <a:lstStyle/>
        <a:p>
          <a:r>
            <a:rPr lang="it-IT" b="1" dirty="0" smtClean="0">
              <a:solidFill>
                <a:schemeClr val="tx1"/>
              </a:solidFill>
            </a:rPr>
            <a:t>Avere  indicazioni chiare sin dall’inizio del percorso in relazione a: modalità di progettazione, documentazione e valutazione </a:t>
          </a:r>
        </a:p>
      </dgm:t>
    </dgm:pt>
    <dgm:pt modelId="{1E135F2B-5F26-409C-9D44-04EB3576BB14}" type="parTrans" cxnId="{80458F7A-708A-4018-AB85-8FD727799D2C}">
      <dgm:prSet/>
      <dgm:spPr/>
      <dgm:t>
        <a:bodyPr/>
        <a:lstStyle/>
        <a:p>
          <a:endParaRPr lang="it-IT"/>
        </a:p>
      </dgm:t>
    </dgm:pt>
    <dgm:pt modelId="{9F14E985-597B-4A47-B9E8-341031E184A0}" type="sibTrans" cxnId="{80458F7A-708A-4018-AB85-8FD727799D2C}">
      <dgm:prSet/>
      <dgm:spPr/>
      <dgm:t>
        <a:bodyPr/>
        <a:lstStyle/>
        <a:p>
          <a:endParaRPr lang="it-IT"/>
        </a:p>
      </dgm:t>
    </dgm:pt>
    <dgm:pt modelId="{37A492DA-B792-4014-85DB-8CC4F695A79B}">
      <dgm:prSet phldrT="[Testo]"/>
      <dgm:spPr/>
      <dgm:t>
        <a:bodyPr/>
        <a:lstStyle/>
        <a:p>
          <a:r>
            <a:rPr lang="it-IT" b="1" dirty="0" smtClean="0">
              <a:solidFill>
                <a:schemeClr val="tx1"/>
              </a:solidFill>
            </a:rPr>
            <a:t>Avere nuovamente il supporto tecnologico/didattico dei referenti regionali</a:t>
          </a:r>
          <a:endParaRPr lang="it-IT" b="1" dirty="0">
            <a:solidFill>
              <a:schemeClr val="tx1"/>
            </a:solidFill>
          </a:endParaRPr>
        </a:p>
      </dgm:t>
    </dgm:pt>
    <dgm:pt modelId="{0604AF0E-498B-4833-9ACF-89984FA37B40}" type="parTrans" cxnId="{62216407-6865-4CCF-9F93-B823FA4881AA}">
      <dgm:prSet/>
      <dgm:spPr/>
      <dgm:t>
        <a:bodyPr/>
        <a:lstStyle/>
        <a:p>
          <a:endParaRPr lang="it-IT"/>
        </a:p>
      </dgm:t>
    </dgm:pt>
    <dgm:pt modelId="{5306C070-A990-472E-892B-66F5927C59F6}" type="sibTrans" cxnId="{62216407-6865-4CCF-9F93-B823FA4881AA}">
      <dgm:prSet/>
      <dgm:spPr/>
      <dgm:t>
        <a:bodyPr/>
        <a:lstStyle/>
        <a:p>
          <a:endParaRPr lang="it-IT"/>
        </a:p>
      </dgm:t>
    </dgm:pt>
    <dgm:pt modelId="{4E61BC01-8750-430B-992E-FB5B9F6CE31E}">
      <dgm:prSet phldrT="[Testo]"/>
      <dgm:spPr/>
      <dgm:t>
        <a:bodyPr/>
        <a:lstStyle/>
        <a:p>
          <a:r>
            <a:rPr lang="it-IT" b="1" smtClean="0">
              <a:solidFill>
                <a:schemeClr val="tx1"/>
              </a:solidFill>
            </a:rPr>
            <a:t>Più </a:t>
          </a:r>
          <a:r>
            <a:rPr lang="it-IT" b="1" dirty="0" smtClean="0">
              <a:solidFill>
                <a:schemeClr val="tx1"/>
              </a:solidFill>
            </a:rPr>
            <a:t>ore di compresenza nella classe</a:t>
          </a:r>
          <a:endParaRPr lang="it-IT" b="1" dirty="0">
            <a:solidFill>
              <a:schemeClr val="tx1"/>
            </a:solidFill>
          </a:endParaRPr>
        </a:p>
      </dgm:t>
    </dgm:pt>
    <dgm:pt modelId="{103D9292-7613-4020-9037-8252A5716134}" type="parTrans" cxnId="{94454A4C-CDA3-4789-A25A-D6B76B557634}">
      <dgm:prSet/>
      <dgm:spPr/>
      <dgm:t>
        <a:bodyPr/>
        <a:lstStyle/>
        <a:p>
          <a:endParaRPr lang="it-IT"/>
        </a:p>
      </dgm:t>
    </dgm:pt>
    <dgm:pt modelId="{E09637E3-719A-4174-9091-40E41C0405A6}" type="sibTrans" cxnId="{94454A4C-CDA3-4789-A25A-D6B76B557634}">
      <dgm:prSet/>
      <dgm:spPr/>
      <dgm:t>
        <a:bodyPr/>
        <a:lstStyle/>
        <a:p>
          <a:endParaRPr lang="it-IT"/>
        </a:p>
      </dgm:t>
    </dgm:pt>
    <dgm:pt modelId="{6350E68F-F370-4317-A832-0476C559F13A}">
      <dgm:prSet/>
      <dgm:spPr/>
      <dgm:t>
        <a:bodyPr/>
        <a:lstStyle/>
        <a:p>
          <a:r>
            <a:rPr lang="it-IT" b="1" dirty="0" smtClean="0">
              <a:solidFill>
                <a:schemeClr val="tx1"/>
              </a:solidFill>
            </a:rPr>
            <a:t>Poter realizzare conferenze </a:t>
          </a:r>
          <a:r>
            <a:rPr lang="it-IT" b="1" dirty="0" smtClean="0">
              <a:solidFill>
                <a:schemeClr val="tx1"/>
              </a:solidFill>
            </a:rPr>
            <a:t>on - </a:t>
          </a:r>
          <a:r>
            <a:rPr lang="it-IT" b="1" dirty="0" smtClean="0">
              <a:solidFill>
                <a:schemeClr val="tx1"/>
              </a:solidFill>
            </a:rPr>
            <a:t>line con esperti e costituire una rete </a:t>
          </a:r>
          <a:r>
            <a:rPr lang="it-IT" b="1" dirty="0" smtClean="0">
              <a:solidFill>
                <a:schemeClr val="tx1"/>
              </a:solidFill>
            </a:rPr>
            <a:t>tra le </a:t>
          </a:r>
          <a:r>
            <a:rPr lang="it-IT" b="1" dirty="0" smtClean="0">
              <a:solidFill>
                <a:schemeClr val="tx1"/>
              </a:solidFill>
            </a:rPr>
            <a:t>scuole coinvolte nel progetto   </a:t>
          </a:r>
          <a:endParaRPr lang="it-IT" b="1" dirty="0">
            <a:solidFill>
              <a:schemeClr val="tx1"/>
            </a:solidFill>
          </a:endParaRPr>
        </a:p>
      </dgm:t>
    </dgm:pt>
    <dgm:pt modelId="{8209FDC6-FD70-434A-9A2B-9013735D6F6C}" type="parTrans" cxnId="{64AEF09E-703E-4041-BC16-217DD1CC15F6}">
      <dgm:prSet/>
      <dgm:spPr/>
      <dgm:t>
        <a:bodyPr/>
        <a:lstStyle/>
        <a:p>
          <a:endParaRPr lang="it-IT"/>
        </a:p>
      </dgm:t>
    </dgm:pt>
    <dgm:pt modelId="{12E5EA95-E05B-4CA4-9BED-0DBBC6206718}" type="sibTrans" cxnId="{64AEF09E-703E-4041-BC16-217DD1CC15F6}">
      <dgm:prSet/>
      <dgm:spPr/>
      <dgm:t>
        <a:bodyPr/>
        <a:lstStyle/>
        <a:p>
          <a:endParaRPr lang="it-IT"/>
        </a:p>
      </dgm:t>
    </dgm:pt>
    <dgm:pt modelId="{279613A3-3F01-4206-A13A-631E7211AD11}">
      <dgm:prSet/>
      <dgm:spPr/>
      <dgm:t>
        <a:bodyPr/>
        <a:lstStyle/>
        <a:p>
          <a:r>
            <a:rPr lang="it-IT" b="1" dirty="0" smtClean="0">
              <a:solidFill>
                <a:schemeClr val="tx1"/>
              </a:solidFill>
            </a:rPr>
            <a:t>Piattaforma indire funzionante</a:t>
          </a:r>
          <a:endParaRPr lang="it-IT" b="1" dirty="0">
            <a:solidFill>
              <a:schemeClr val="tx1"/>
            </a:solidFill>
          </a:endParaRPr>
        </a:p>
      </dgm:t>
    </dgm:pt>
    <dgm:pt modelId="{562CB705-69FC-4DDC-8ACF-77C39148F48A}" type="parTrans" cxnId="{1040D2F0-233C-4E2B-8622-B1D137013C49}">
      <dgm:prSet/>
      <dgm:spPr/>
      <dgm:t>
        <a:bodyPr/>
        <a:lstStyle/>
        <a:p>
          <a:endParaRPr lang="it-IT"/>
        </a:p>
      </dgm:t>
    </dgm:pt>
    <dgm:pt modelId="{03AB6549-D5ED-4F8B-967E-4CA5654CF529}" type="sibTrans" cxnId="{1040D2F0-233C-4E2B-8622-B1D137013C49}">
      <dgm:prSet/>
      <dgm:spPr/>
      <dgm:t>
        <a:bodyPr/>
        <a:lstStyle/>
        <a:p>
          <a:endParaRPr lang="it-IT"/>
        </a:p>
      </dgm:t>
    </dgm:pt>
    <dgm:pt modelId="{1774D25E-84AE-4C04-8E61-EBC1023CAAB0}">
      <dgm:prSet/>
      <dgm:spPr/>
      <dgm:t>
        <a:bodyPr/>
        <a:lstStyle/>
        <a:p>
          <a:r>
            <a:rPr lang="it-IT" b="1" dirty="0" smtClean="0">
              <a:solidFill>
                <a:schemeClr val="tx1"/>
              </a:solidFill>
            </a:rPr>
            <a:t>Ricevere formazione continua </a:t>
          </a:r>
          <a:endParaRPr lang="it-IT" b="1" dirty="0">
            <a:solidFill>
              <a:schemeClr val="tx1"/>
            </a:solidFill>
          </a:endParaRPr>
        </a:p>
      </dgm:t>
    </dgm:pt>
    <dgm:pt modelId="{9D359B6F-C870-4D6E-935B-16E6A5864DBC}" type="parTrans" cxnId="{DE9770B2-8D17-44BD-A9A6-A9D353741419}">
      <dgm:prSet/>
      <dgm:spPr/>
      <dgm:t>
        <a:bodyPr/>
        <a:lstStyle/>
        <a:p>
          <a:endParaRPr lang="it-IT"/>
        </a:p>
      </dgm:t>
    </dgm:pt>
    <dgm:pt modelId="{EF963378-CB69-49E8-B50E-311492E1B4B5}" type="sibTrans" cxnId="{DE9770B2-8D17-44BD-A9A6-A9D353741419}">
      <dgm:prSet/>
      <dgm:spPr/>
      <dgm:t>
        <a:bodyPr/>
        <a:lstStyle/>
        <a:p>
          <a:endParaRPr lang="it-IT"/>
        </a:p>
      </dgm:t>
    </dgm:pt>
    <dgm:pt modelId="{D7B9EDE6-B348-499B-BE5A-E864C74CF920}" type="pres">
      <dgm:prSet presAssocID="{58832A0D-8D6A-4972-A439-8690FB284843}" presName="linear" presStyleCnt="0">
        <dgm:presLayoutVars>
          <dgm:animLvl val="lvl"/>
          <dgm:resizeHandles val="exact"/>
        </dgm:presLayoutVars>
      </dgm:prSet>
      <dgm:spPr/>
      <dgm:t>
        <a:bodyPr/>
        <a:lstStyle/>
        <a:p>
          <a:endParaRPr lang="it-IT"/>
        </a:p>
      </dgm:t>
    </dgm:pt>
    <dgm:pt modelId="{C82C1760-8EC0-48AF-91C8-C6C834BAD5F7}" type="pres">
      <dgm:prSet presAssocID="{5AC7B4C8-6A7A-4DBE-AB62-BED8EC1E272B}" presName="parentText" presStyleLbl="node1" presStyleIdx="0" presStyleCnt="6" custScaleY="337988" custLinFactNeighborX="826">
        <dgm:presLayoutVars>
          <dgm:chMax val="0"/>
          <dgm:bulletEnabled val="1"/>
        </dgm:presLayoutVars>
      </dgm:prSet>
      <dgm:spPr/>
      <dgm:t>
        <a:bodyPr/>
        <a:lstStyle/>
        <a:p>
          <a:endParaRPr lang="it-IT"/>
        </a:p>
      </dgm:t>
    </dgm:pt>
    <dgm:pt modelId="{FA2E535F-ED7D-46B6-94F7-0D15235DDAEB}" type="pres">
      <dgm:prSet presAssocID="{9F14E985-597B-4A47-B9E8-341031E184A0}" presName="spacer" presStyleCnt="0"/>
      <dgm:spPr/>
    </dgm:pt>
    <dgm:pt modelId="{BBF0011A-71CC-4EFD-A229-8CE063F710FF}" type="pres">
      <dgm:prSet presAssocID="{37A492DA-B792-4014-85DB-8CC4F695A79B}" presName="parentText" presStyleLbl="node1" presStyleIdx="1" presStyleCnt="6" custScaleY="249201">
        <dgm:presLayoutVars>
          <dgm:chMax val="0"/>
          <dgm:bulletEnabled val="1"/>
        </dgm:presLayoutVars>
      </dgm:prSet>
      <dgm:spPr/>
      <dgm:t>
        <a:bodyPr/>
        <a:lstStyle/>
        <a:p>
          <a:endParaRPr lang="it-IT"/>
        </a:p>
      </dgm:t>
    </dgm:pt>
    <dgm:pt modelId="{FB2E3254-6FE2-4D5C-A28C-D94889FB8768}" type="pres">
      <dgm:prSet presAssocID="{5306C070-A990-472E-892B-66F5927C59F6}" presName="spacer" presStyleCnt="0"/>
      <dgm:spPr/>
    </dgm:pt>
    <dgm:pt modelId="{5D4E9E97-775F-48A7-807A-49419BDA9BEA}" type="pres">
      <dgm:prSet presAssocID="{1774D25E-84AE-4C04-8E61-EBC1023CAAB0}" presName="parentText" presStyleLbl="node1" presStyleIdx="2" presStyleCnt="6" custScaleY="254306">
        <dgm:presLayoutVars>
          <dgm:chMax val="0"/>
          <dgm:bulletEnabled val="1"/>
        </dgm:presLayoutVars>
      </dgm:prSet>
      <dgm:spPr/>
      <dgm:t>
        <a:bodyPr/>
        <a:lstStyle/>
        <a:p>
          <a:endParaRPr lang="it-IT"/>
        </a:p>
      </dgm:t>
    </dgm:pt>
    <dgm:pt modelId="{907065F6-90EC-4051-806C-BF1674E59091}" type="pres">
      <dgm:prSet presAssocID="{EF963378-CB69-49E8-B50E-311492E1B4B5}" presName="spacer" presStyleCnt="0"/>
      <dgm:spPr/>
    </dgm:pt>
    <dgm:pt modelId="{2083CC3A-D660-43B0-BE94-7C6D1CACB9D6}" type="pres">
      <dgm:prSet presAssocID="{279613A3-3F01-4206-A13A-631E7211AD11}" presName="parentText" presStyleLbl="node1" presStyleIdx="3" presStyleCnt="6" custScaleY="234794">
        <dgm:presLayoutVars>
          <dgm:chMax val="0"/>
          <dgm:bulletEnabled val="1"/>
        </dgm:presLayoutVars>
      </dgm:prSet>
      <dgm:spPr/>
      <dgm:t>
        <a:bodyPr/>
        <a:lstStyle/>
        <a:p>
          <a:endParaRPr lang="it-IT"/>
        </a:p>
      </dgm:t>
    </dgm:pt>
    <dgm:pt modelId="{6B203CE3-904C-4E00-BAA8-25B7B4EF4381}" type="pres">
      <dgm:prSet presAssocID="{03AB6549-D5ED-4F8B-967E-4CA5654CF529}" presName="spacer" presStyleCnt="0"/>
      <dgm:spPr/>
    </dgm:pt>
    <dgm:pt modelId="{C0D5A61E-6E8B-45F3-88A4-E931979E7599}" type="pres">
      <dgm:prSet presAssocID="{6350E68F-F370-4317-A832-0476C559F13A}" presName="parentText" presStyleLbl="node1" presStyleIdx="4" presStyleCnt="6" custScaleY="264325">
        <dgm:presLayoutVars>
          <dgm:chMax val="0"/>
          <dgm:bulletEnabled val="1"/>
        </dgm:presLayoutVars>
      </dgm:prSet>
      <dgm:spPr/>
      <dgm:t>
        <a:bodyPr/>
        <a:lstStyle/>
        <a:p>
          <a:endParaRPr lang="it-IT"/>
        </a:p>
      </dgm:t>
    </dgm:pt>
    <dgm:pt modelId="{C415153C-1034-45F9-9F2C-F927B5646F23}" type="pres">
      <dgm:prSet presAssocID="{12E5EA95-E05B-4CA4-9BED-0DBBC6206718}" presName="spacer" presStyleCnt="0"/>
      <dgm:spPr/>
    </dgm:pt>
    <dgm:pt modelId="{54F8485E-FF13-49C8-BFF4-CC789C837684}" type="pres">
      <dgm:prSet presAssocID="{4E61BC01-8750-430B-992E-FB5B9F6CE31E}" presName="parentText" presStyleLbl="node1" presStyleIdx="5" presStyleCnt="6" custScaleY="245082">
        <dgm:presLayoutVars>
          <dgm:chMax val="0"/>
          <dgm:bulletEnabled val="1"/>
        </dgm:presLayoutVars>
      </dgm:prSet>
      <dgm:spPr/>
      <dgm:t>
        <a:bodyPr/>
        <a:lstStyle/>
        <a:p>
          <a:endParaRPr lang="it-IT"/>
        </a:p>
      </dgm:t>
    </dgm:pt>
  </dgm:ptLst>
  <dgm:cxnLst>
    <dgm:cxn modelId="{DE9770B2-8D17-44BD-A9A6-A9D353741419}" srcId="{58832A0D-8D6A-4972-A439-8690FB284843}" destId="{1774D25E-84AE-4C04-8E61-EBC1023CAAB0}" srcOrd="2" destOrd="0" parTransId="{9D359B6F-C870-4D6E-935B-16E6A5864DBC}" sibTransId="{EF963378-CB69-49E8-B50E-311492E1B4B5}"/>
    <dgm:cxn modelId="{80458F7A-708A-4018-AB85-8FD727799D2C}" srcId="{58832A0D-8D6A-4972-A439-8690FB284843}" destId="{5AC7B4C8-6A7A-4DBE-AB62-BED8EC1E272B}" srcOrd="0" destOrd="0" parTransId="{1E135F2B-5F26-409C-9D44-04EB3576BB14}" sibTransId="{9F14E985-597B-4A47-B9E8-341031E184A0}"/>
    <dgm:cxn modelId="{63382015-B569-448E-8855-6B5293302F95}" type="presOf" srcId="{279613A3-3F01-4206-A13A-631E7211AD11}" destId="{2083CC3A-D660-43B0-BE94-7C6D1CACB9D6}" srcOrd="0" destOrd="0" presId="urn:microsoft.com/office/officeart/2005/8/layout/vList2"/>
    <dgm:cxn modelId="{90ACE362-5167-4DFE-AAD6-468AD944DE68}" type="presOf" srcId="{6350E68F-F370-4317-A832-0476C559F13A}" destId="{C0D5A61E-6E8B-45F3-88A4-E931979E7599}" srcOrd="0" destOrd="0" presId="urn:microsoft.com/office/officeart/2005/8/layout/vList2"/>
    <dgm:cxn modelId="{62216407-6865-4CCF-9F93-B823FA4881AA}" srcId="{58832A0D-8D6A-4972-A439-8690FB284843}" destId="{37A492DA-B792-4014-85DB-8CC4F695A79B}" srcOrd="1" destOrd="0" parTransId="{0604AF0E-498B-4833-9ACF-89984FA37B40}" sibTransId="{5306C070-A990-472E-892B-66F5927C59F6}"/>
    <dgm:cxn modelId="{453AB981-59C0-48B0-96E3-112ED5F8E7D8}" type="presOf" srcId="{37A492DA-B792-4014-85DB-8CC4F695A79B}" destId="{BBF0011A-71CC-4EFD-A229-8CE063F710FF}" srcOrd="0" destOrd="0" presId="urn:microsoft.com/office/officeart/2005/8/layout/vList2"/>
    <dgm:cxn modelId="{64AEF09E-703E-4041-BC16-217DD1CC15F6}" srcId="{58832A0D-8D6A-4972-A439-8690FB284843}" destId="{6350E68F-F370-4317-A832-0476C559F13A}" srcOrd="4" destOrd="0" parTransId="{8209FDC6-FD70-434A-9A2B-9013735D6F6C}" sibTransId="{12E5EA95-E05B-4CA4-9BED-0DBBC6206718}"/>
    <dgm:cxn modelId="{1040D2F0-233C-4E2B-8622-B1D137013C49}" srcId="{58832A0D-8D6A-4972-A439-8690FB284843}" destId="{279613A3-3F01-4206-A13A-631E7211AD11}" srcOrd="3" destOrd="0" parTransId="{562CB705-69FC-4DDC-8ACF-77C39148F48A}" sibTransId="{03AB6549-D5ED-4F8B-967E-4CA5654CF529}"/>
    <dgm:cxn modelId="{94454A4C-CDA3-4789-A25A-D6B76B557634}" srcId="{58832A0D-8D6A-4972-A439-8690FB284843}" destId="{4E61BC01-8750-430B-992E-FB5B9F6CE31E}" srcOrd="5" destOrd="0" parTransId="{103D9292-7613-4020-9037-8252A5716134}" sibTransId="{E09637E3-719A-4174-9091-40E41C0405A6}"/>
    <dgm:cxn modelId="{238E15C1-E6E1-4AE9-BFD7-F46F1E1569DD}" type="presOf" srcId="{5AC7B4C8-6A7A-4DBE-AB62-BED8EC1E272B}" destId="{C82C1760-8EC0-48AF-91C8-C6C834BAD5F7}" srcOrd="0" destOrd="0" presId="urn:microsoft.com/office/officeart/2005/8/layout/vList2"/>
    <dgm:cxn modelId="{FD1FD068-8CB2-4140-9D27-45C0F3966EE9}" type="presOf" srcId="{1774D25E-84AE-4C04-8E61-EBC1023CAAB0}" destId="{5D4E9E97-775F-48A7-807A-49419BDA9BEA}" srcOrd="0" destOrd="0" presId="urn:microsoft.com/office/officeart/2005/8/layout/vList2"/>
    <dgm:cxn modelId="{58B27AA0-FBE3-4DA3-B1F1-BCD2C5ECD58C}" type="presOf" srcId="{58832A0D-8D6A-4972-A439-8690FB284843}" destId="{D7B9EDE6-B348-499B-BE5A-E864C74CF920}" srcOrd="0" destOrd="0" presId="urn:microsoft.com/office/officeart/2005/8/layout/vList2"/>
    <dgm:cxn modelId="{BC71D2F4-FB9A-4170-AB66-73F13B1A800E}" type="presOf" srcId="{4E61BC01-8750-430B-992E-FB5B9F6CE31E}" destId="{54F8485E-FF13-49C8-BFF4-CC789C837684}" srcOrd="0" destOrd="0" presId="urn:microsoft.com/office/officeart/2005/8/layout/vList2"/>
    <dgm:cxn modelId="{57C4E292-9D54-4FE0-9958-0C58828D1C17}" type="presParOf" srcId="{D7B9EDE6-B348-499B-BE5A-E864C74CF920}" destId="{C82C1760-8EC0-48AF-91C8-C6C834BAD5F7}" srcOrd="0" destOrd="0" presId="urn:microsoft.com/office/officeart/2005/8/layout/vList2"/>
    <dgm:cxn modelId="{6D9CAEF6-F6CC-4ABE-B585-0523EFF16FF7}" type="presParOf" srcId="{D7B9EDE6-B348-499B-BE5A-E864C74CF920}" destId="{FA2E535F-ED7D-46B6-94F7-0D15235DDAEB}" srcOrd="1" destOrd="0" presId="urn:microsoft.com/office/officeart/2005/8/layout/vList2"/>
    <dgm:cxn modelId="{203C4661-E03E-4E9A-A8E6-7A44633329E6}" type="presParOf" srcId="{D7B9EDE6-B348-499B-BE5A-E864C74CF920}" destId="{BBF0011A-71CC-4EFD-A229-8CE063F710FF}" srcOrd="2" destOrd="0" presId="urn:microsoft.com/office/officeart/2005/8/layout/vList2"/>
    <dgm:cxn modelId="{713CDFB8-A8A1-4598-9622-2688ED7E6E21}" type="presParOf" srcId="{D7B9EDE6-B348-499B-BE5A-E864C74CF920}" destId="{FB2E3254-6FE2-4D5C-A28C-D94889FB8768}" srcOrd="3" destOrd="0" presId="urn:microsoft.com/office/officeart/2005/8/layout/vList2"/>
    <dgm:cxn modelId="{FDD15DAE-B3F2-4618-8CF9-CF6530CFA00E}" type="presParOf" srcId="{D7B9EDE6-B348-499B-BE5A-E864C74CF920}" destId="{5D4E9E97-775F-48A7-807A-49419BDA9BEA}" srcOrd="4" destOrd="0" presId="urn:microsoft.com/office/officeart/2005/8/layout/vList2"/>
    <dgm:cxn modelId="{E8DF214B-3129-4A08-AF72-479AED77662F}" type="presParOf" srcId="{D7B9EDE6-B348-499B-BE5A-E864C74CF920}" destId="{907065F6-90EC-4051-806C-BF1674E59091}" srcOrd="5" destOrd="0" presId="urn:microsoft.com/office/officeart/2005/8/layout/vList2"/>
    <dgm:cxn modelId="{4E1C31A4-0422-4F11-B727-BEE36C8ED8BC}" type="presParOf" srcId="{D7B9EDE6-B348-499B-BE5A-E864C74CF920}" destId="{2083CC3A-D660-43B0-BE94-7C6D1CACB9D6}" srcOrd="6" destOrd="0" presId="urn:microsoft.com/office/officeart/2005/8/layout/vList2"/>
    <dgm:cxn modelId="{8096B34A-B6CC-4540-8DC2-A4A0AA9B5CE8}" type="presParOf" srcId="{D7B9EDE6-B348-499B-BE5A-E864C74CF920}" destId="{6B203CE3-904C-4E00-BAA8-25B7B4EF4381}" srcOrd="7" destOrd="0" presId="urn:microsoft.com/office/officeart/2005/8/layout/vList2"/>
    <dgm:cxn modelId="{FC34E375-471A-4812-B2CC-A1B30CE6F7A4}" type="presParOf" srcId="{D7B9EDE6-B348-499B-BE5A-E864C74CF920}" destId="{C0D5A61E-6E8B-45F3-88A4-E931979E7599}" srcOrd="8" destOrd="0" presId="urn:microsoft.com/office/officeart/2005/8/layout/vList2"/>
    <dgm:cxn modelId="{C9866EA8-126B-4B47-AF5C-24BEA7A3FBA6}" type="presParOf" srcId="{D7B9EDE6-B348-499B-BE5A-E864C74CF920}" destId="{C415153C-1034-45F9-9F2C-F927B5646F23}" srcOrd="9" destOrd="0" presId="urn:microsoft.com/office/officeart/2005/8/layout/vList2"/>
    <dgm:cxn modelId="{A9994F38-33A5-4C4C-9684-846517D3BC77}" type="presParOf" srcId="{D7B9EDE6-B348-499B-BE5A-E864C74CF920}" destId="{54F8485E-FF13-49C8-BFF4-CC789C837684}"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F811D0-D8C2-437F-8F2B-FBEFD8AB4909}">
      <dsp:nvSpPr>
        <dsp:cNvPr id="0" name=""/>
        <dsp:cNvSpPr/>
      </dsp:nvSpPr>
      <dsp:spPr>
        <a:xfrm>
          <a:off x="2225040" y="2172962"/>
          <a:ext cx="1645920" cy="164592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t>VALUTAZIONE PROGETTO</a:t>
          </a:r>
        </a:p>
        <a:p>
          <a:pPr lvl="0" algn="ctr" defTabSz="666750">
            <a:lnSpc>
              <a:spcPct val="90000"/>
            </a:lnSpc>
            <a:spcBef>
              <a:spcPct val="0"/>
            </a:spcBef>
            <a:spcAft>
              <a:spcPct val="35000"/>
            </a:spcAft>
          </a:pPr>
          <a:r>
            <a:rPr lang="it-IT" sz="1500" kern="1200" dirty="0" smtClean="0"/>
            <a:t>Da parte di:</a:t>
          </a:r>
          <a:endParaRPr lang="it-IT" sz="1500" kern="1200" dirty="0"/>
        </a:p>
      </dsp:txBody>
      <dsp:txXfrm>
        <a:off x="2225040" y="2172962"/>
        <a:ext cx="1645920" cy="1645920"/>
      </dsp:txXfrm>
    </dsp:sp>
    <dsp:sp modelId="{B35BF87D-EADC-456C-820B-61A571489D3C}">
      <dsp:nvSpPr>
        <dsp:cNvPr id="0" name=""/>
        <dsp:cNvSpPr/>
      </dsp:nvSpPr>
      <dsp:spPr>
        <a:xfrm rot="11700000">
          <a:off x="758329" y="2340572"/>
          <a:ext cx="1438394" cy="469087"/>
        </a:xfrm>
        <a:prstGeom prst="lef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E800879-4C1F-4991-BCD0-3F0B05117ECA}">
      <dsp:nvSpPr>
        <dsp:cNvPr id="0" name=""/>
        <dsp:cNvSpPr/>
      </dsp:nvSpPr>
      <dsp:spPr>
        <a:xfrm>
          <a:off x="1023" y="1763524"/>
          <a:ext cx="1563624" cy="125089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it-IT" sz="2400" kern="1200" dirty="0" smtClean="0">
              <a:hlinkClick xmlns:r="http://schemas.openxmlformats.org/officeDocument/2006/relationships" r:id="" action="ppaction://hlinksldjump"/>
            </a:rPr>
            <a:t>GENITORI</a:t>
          </a:r>
          <a:endParaRPr lang="it-IT" sz="2400" kern="1200" dirty="0"/>
        </a:p>
      </dsp:txBody>
      <dsp:txXfrm>
        <a:off x="1023" y="1763524"/>
        <a:ext cx="1563624" cy="1250899"/>
      </dsp:txXfrm>
    </dsp:sp>
    <dsp:sp modelId="{C0162975-2ADE-48EE-9B60-19186E4A752A}">
      <dsp:nvSpPr>
        <dsp:cNvPr id="0" name=""/>
        <dsp:cNvSpPr/>
      </dsp:nvSpPr>
      <dsp:spPr>
        <a:xfrm rot="14700000">
          <a:off x="1641679" y="1287837"/>
          <a:ext cx="1438394" cy="469087"/>
        </a:xfrm>
        <a:prstGeom prst="lef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36050E7-0858-4930-8348-6B04B4B69079}">
      <dsp:nvSpPr>
        <dsp:cNvPr id="0" name=""/>
        <dsp:cNvSpPr/>
      </dsp:nvSpPr>
      <dsp:spPr>
        <a:xfrm>
          <a:off x="1275118" y="245117"/>
          <a:ext cx="1563624" cy="1250899"/>
        </a:xfrm>
        <a:prstGeom prst="roundRect">
          <a:avLst>
            <a:gd name="adj" fmla="val 1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it-IT" sz="2400" kern="1200" dirty="0" smtClean="0">
              <a:hlinkClick xmlns:r="http://schemas.openxmlformats.org/officeDocument/2006/relationships" r:id="" action="ppaction://hlinksldjump"/>
            </a:rPr>
            <a:t>ALUNNI</a:t>
          </a:r>
          <a:endParaRPr lang="it-IT" sz="2400" kern="1200" dirty="0"/>
        </a:p>
      </dsp:txBody>
      <dsp:txXfrm>
        <a:off x="1275118" y="245117"/>
        <a:ext cx="1563624" cy="1250899"/>
      </dsp:txXfrm>
    </dsp:sp>
    <dsp:sp modelId="{44A447E1-8184-4BF3-9521-8922627D6AAB}">
      <dsp:nvSpPr>
        <dsp:cNvPr id="0" name=""/>
        <dsp:cNvSpPr/>
      </dsp:nvSpPr>
      <dsp:spPr>
        <a:xfrm rot="17700000">
          <a:off x="3015926" y="1287837"/>
          <a:ext cx="1438394" cy="469087"/>
        </a:xfrm>
        <a:prstGeom prst="lef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DC7644B-5561-4CB4-A222-8706584C06BD}">
      <dsp:nvSpPr>
        <dsp:cNvPr id="0" name=""/>
        <dsp:cNvSpPr/>
      </dsp:nvSpPr>
      <dsp:spPr>
        <a:xfrm>
          <a:off x="3257257" y="245117"/>
          <a:ext cx="1563624" cy="1250899"/>
        </a:xfrm>
        <a:prstGeom prst="roundRect">
          <a:avLst>
            <a:gd name="adj" fmla="val 1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it-IT" sz="2400" kern="1200" dirty="0" smtClean="0">
              <a:hlinkClick xmlns:r="http://schemas.openxmlformats.org/officeDocument/2006/relationships" r:id="" action="ppaction://hlinksldjump"/>
            </a:rPr>
            <a:t>DOCENTI</a:t>
          </a:r>
          <a:endParaRPr lang="it-IT" sz="2400" kern="1200" dirty="0"/>
        </a:p>
      </dsp:txBody>
      <dsp:txXfrm>
        <a:off x="3257257" y="245117"/>
        <a:ext cx="1563624" cy="1250899"/>
      </dsp:txXfrm>
    </dsp:sp>
    <dsp:sp modelId="{CBFB8FFB-DC89-41E4-909D-30D6EBC3C5E2}">
      <dsp:nvSpPr>
        <dsp:cNvPr id="0" name=""/>
        <dsp:cNvSpPr/>
      </dsp:nvSpPr>
      <dsp:spPr>
        <a:xfrm rot="20700000">
          <a:off x="3899275" y="2340572"/>
          <a:ext cx="1438394" cy="469087"/>
        </a:xfrm>
        <a:prstGeom prst="lef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1ADAFA7-BCB3-4B32-A85D-83320FD5E913}">
      <dsp:nvSpPr>
        <dsp:cNvPr id="0" name=""/>
        <dsp:cNvSpPr/>
      </dsp:nvSpPr>
      <dsp:spPr>
        <a:xfrm>
          <a:off x="4531352" y="1763524"/>
          <a:ext cx="1563624" cy="1250899"/>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it-IT" sz="2400" kern="1200" dirty="0" smtClean="0"/>
            <a:t>REFERENTI</a:t>
          </a:r>
          <a:endParaRPr lang="it-IT" sz="2400" kern="1200" dirty="0"/>
        </a:p>
      </dsp:txBody>
      <dsp:txXfrm>
        <a:off x="4531352" y="1763524"/>
        <a:ext cx="1563624" cy="12508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B8E38B-63AE-40B5-8F18-045DC1FD77C9}">
      <dsp:nvSpPr>
        <dsp:cNvPr id="0" name=""/>
        <dsp:cNvSpPr/>
      </dsp:nvSpPr>
      <dsp:spPr>
        <a:xfrm>
          <a:off x="2880323" y="2304257"/>
          <a:ext cx="2233934" cy="159685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t>Gli alunni hanno affermato:</a:t>
          </a:r>
          <a:endParaRPr lang="it-IT" sz="2500" kern="1200" dirty="0"/>
        </a:p>
      </dsp:txBody>
      <dsp:txXfrm>
        <a:off x="2880323" y="2304257"/>
        <a:ext cx="2233934" cy="1596856"/>
      </dsp:txXfrm>
    </dsp:sp>
    <dsp:sp modelId="{CD33E902-A956-4276-B2CB-A204BDF9A871}">
      <dsp:nvSpPr>
        <dsp:cNvPr id="0" name=""/>
        <dsp:cNvSpPr/>
      </dsp:nvSpPr>
      <dsp:spPr>
        <a:xfrm rot="16200000">
          <a:off x="3626476" y="1915959"/>
          <a:ext cx="741627" cy="34968"/>
        </a:xfrm>
        <a:custGeom>
          <a:avLst/>
          <a:gdLst/>
          <a:ahLst/>
          <a:cxnLst/>
          <a:rect l="0" t="0" r="0" b="0"/>
          <a:pathLst>
            <a:path>
              <a:moveTo>
                <a:pt x="0" y="17484"/>
              </a:moveTo>
              <a:lnTo>
                <a:pt x="741627"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6200000">
        <a:off x="3978749" y="1914903"/>
        <a:ext cx="37081" cy="37081"/>
      </dsp:txXfrm>
    </dsp:sp>
    <dsp:sp modelId="{135AA57E-DB4C-43CB-9A5E-264125D6B056}">
      <dsp:nvSpPr>
        <dsp:cNvPr id="0" name=""/>
        <dsp:cNvSpPr/>
      </dsp:nvSpPr>
      <dsp:spPr>
        <a:xfrm>
          <a:off x="3227891" y="23832"/>
          <a:ext cx="1538797" cy="153879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Di capire meglio le lezioni</a:t>
          </a:r>
          <a:endParaRPr lang="it-IT" sz="1400" b="1" kern="1200" dirty="0">
            <a:solidFill>
              <a:schemeClr val="tx1"/>
            </a:solidFill>
          </a:endParaRPr>
        </a:p>
      </dsp:txBody>
      <dsp:txXfrm>
        <a:off x="3227891" y="23832"/>
        <a:ext cx="1538797" cy="1538797"/>
      </dsp:txXfrm>
    </dsp:sp>
    <dsp:sp modelId="{EBBE8F10-7E7B-4102-8A41-43C0F2DBC69B}">
      <dsp:nvSpPr>
        <dsp:cNvPr id="0" name=""/>
        <dsp:cNvSpPr/>
      </dsp:nvSpPr>
      <dsp:spPr>
        <a:xfrm rot="19071195">
          <a:off x="4543479" y="2079441"/>
          <a:ext cx="1130167" cy="34968"/>
        </a:xfrm>
        <a:custGeom>
          <a:avLst/>
          <a:gdLst/>
          <a:ahLst/>
          <a:cxnLst/>
          <a:rect l="0" t="0" r="0" b="0"/>
          <a:pathLst>
            <a:path>
              <a:moveTo>
                <a:pt x="0" y="17484"/>
              </a:moveTo>
              <a:lnTo>
                <a:pt x="1130167"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9071195">
        <a:off x="5080308" y="2068672"/>
        <a:ext cx="56508" cy="56508"/>
      </dsp:txXfrm>
    </dsp:sp>
    <dsp:sp modelId="{296046F7-D60A-4D18-9CBF-B1AFE95C8FA8}">
      <dsp:nvSpPr>
        <dsp:cNvPr id="0" name=""/>
        <dsp:cNvSpPr/>
      </dsp:nvSpPr>
      <dsp:spPr>
        <a:xfrm>
          <a:off x="5328587" y="432047"/>
          <a:ext cx="1538797" cy="1538797"/>
        </a:xfrm>
        <a:prstGeom prst="ellipse">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Di sentirsi  più coinvolti</a:t>
          </a:r>
          <a:endParaRPr lang="it-IT" sz="1400" b="1" kern="1200" dirty="0">
            <a:solidFill>
              <a:schemeClr val="tx1"/>
            </a:solidFill>
          </a:endParaRPr>
        </a:p>
      </dsp:txBody>
      <dsp:txXfrm>
        <a:off x="5328587" y="432047"/>
        <a:ext cx="1538797" cy="1538797"/>
      </dsp:txXfrm>
    </dsp:sp>
    <dsp:sp modelId="{FB9730CF-5401-4AA7-8742-4389A1BD81F4}">
      <dsp:nvSpPr>
        <dsp:cNvPr id="0" name=""/>
        <dsp:cNvSpPr/>
      </dsp:nvSpPr>
      <dsp:spPr>
        <a:xfrm rot="771429">
          <a:off x="5058243" y="3355471"/>
          <a:ext cx="246352" cy="34968"/>
        </a:xfrm>
        <a:custGeom>
          <a:avLst/>
          <a:gdLst/>
          <a:ahLst/>
          <a:cxnLst/>
          <a:rect l="0" t="0" r="0" b="0"/>
          <a:pathLst>
            <a:path>
              <a:moveTo>
                <a:pt x="0" y="17484"/>
              </a:moveTo>
              <a:lnTo>
                <a:pt x="246352"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771429">
        <a:off x="5175261" y="3366797"/>
        <a:ext cx="12317" cy="12317"/>
      </dsp:txXfrm>
    </dsp:sp>
    <dsp:sp modelId="{35782A51-3621-4F6A-85FB-601C75A1BC3D}">
      <dsp:nvSpPr>
        <dsp:cNvPr id="0" name=""/>
        <dsp:cNvSpPr/>
      </dsp:nvSpPr>
      <dsp:spPr>
        <a:xfrm>
          <a:off x="5261726" y="2847189"/>
          <a:ext cx="1974231" cy="1538797"/>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b="1" kern="1200" dirty="0" smtClean="0">
              <a:solidFill>
                <a:schemeClr val="tx1"/>
              </a:solidFill>
            </a:rPr>
            <a:t>Di aver scoperto l’utilità del lavoro di gruppo</a:t>
          </a:r>
          <a:endParaRPr lang="it-IT" sz="1500" b="1" kern="1200" dirty="0">
            <a:solidFill>
              <a:schemeClr val="tx1"/>
            </a:solidFill>
          </a:endParaRPr>
        </a:p>
      </dsp:txBody>
      <dsp:txXfrm>
        <a:off x="5261726" y="2847189"/>
        <a:ext cx="1974231" cy="1538797"/>
      </dsp:txXfrm>
    </dsp:sp>
    <dsp:sp modelId="{6F291DB8-209C-4289-9FF0-2CAA1C8A4896}">
      <dsp:nvSpPr>
        <dsp:cNvPr id="0" name=""/>
        <dsp:cNvSpPr/>
      </dsp:nvSpPr>
      <dsp:spPr>
        <a:xfrm rot="3332111">
          <a:off x="4304871" y="4152255"/>
          <a:ext cx="849640" cy="34968"/>
        </a:xfrm>
        <a:custGeom>
          <a:avLst/>
          <a:gdLst/>
          <a:ahLst/>
          <a:cxnLst/>
          <a:rect l="0" t="0" r="0" b="0"/>
          <a:pathLst>
            <a:path>
              <a:moveTo>
                <a:pt x="0" y="17484"/>
              </a:moveTo>
              <a:lnTo>
                <a:pt x="849640"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3332111">
        <a:off x="4708451" y="4148499"/>
        <a:ext cx="42482" cy="42482"/>
      </dsp:txXfrm>
    </dsp:sp>
    <dsp:sp modelId="{7D4E3B00-2304-4216-A1A6-AF720A11AD7B}">
      <dsp:nvSpPr>
        <dsp:cNvPr id="0" name=""/>
        <dsp:cNvSpPr/>
      </dsp:nvSpPr>
      <dsp:spPr>
        <a:xfrm>
          <a:off x="4392480" y="4437866"/>
          <a:ext cx="2098689" cy="1538797"/>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b="1" kern="1200" dirty="0" smtClean="0">
              <a:solidFill>
                <a:schemeClr val="tx1"/>
              </a:solidFill>
            </a:rPr>
            <a:t>Che le  lezioni sono diventate più interessanti</a:t>
          </a:r>
          <a:endParaRPr lang="it-IT" sz="1500" b="1" kern="1200" dirty="0">
            <a:solidFill>
              <a:schemeClr val="tx1"/>
            </a:solidFill>
          </a:endParaRPr>
        </a:p>
      </dsp:txBody>
      <dsp:txXfrm>
        <a:off x="4392480" y="4437866"/>
        <a:ext cx="2098689" cy="1538797"/>
      </dsp:txXfrm>
    </dsp:sp>
    <dsp:sp modelId="{C326CC77-5377-4E1C-8133-EFF422A0046C}">
      <dsp:nvSpPr>
        <dsp:cNvPr id="0" name=""/>
        <dsp:cNvSpPr/>
      </dsp:nvSpPr>
      <dsp:spPr>
        <a:xfrm rot="6942857">
          <a:off x="3156144" y="4140235"/>
          <a:ext cx="666136" cy="34968"/>
        </a:xfrm>
        <a:custGeom>
          <a:avLst/>
          <a:gdLst/>
          <a:ahLst/>
          <a:cxnLst/>
          <a:rect l="0" t="0" r="0" b="0"/>
          <a:pathLst>
            <a:path>
              <a:moveTo>
                <a:pt x="0" y="17484"/>
              </a:moveTo>
              <a:lnTo>
                <a:pt x="666136"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6942857">
        <a:off x="3472559" y="4141066"/>
        <a:ext cx="33306" cy="33306"/>
      </dsp:txXfrm>
    </dsp:sp>
    <dsp:sp modelId="{DC16EC7C-504B-4F36-A513-C797366F47BD}">
      <dsp:nvSpPr>
        <dsp:cNvPr id="0" name=""/>
        <dsp:cNvSpPr/>
      </dsp:nvSpPr>
      <dsp:spPr>
        <a:xfrm>
          <a:off x="1944217" y="4414033"/>
          <a:ext cx="2102074" cy="1538797"/>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Che è  aumentato il loro desiderio di studiare</a:t>
          </a:r>
          <a:endParaRPr lang="it-IT" sz="1500" kern="1200" dirty="0">
            <a:solidFill>
              <a:schemeClr val="tx1"/>
            </a:solidFill>
          </a:endParaRPr>
        </a:p>
      </dsp:txBody>
      <dsp:txXfrm>
        <a:off x="1944217" y="4414033"/>
        <a:ext cx="2102074" cy="1538797"/>
      </dsp:txXfrm>
    </dsp:sp>
    <dsp:sp modelId="{8F2186AA-82DA-40C8-A5F1-7A64792E8732}">
      <dsp:nvSpPr>
        <dsp:cNvPr id="0" name=""/>
        <dsp:cNvSpPr/>
      </dsp:nvSpPr>
      <dsp:spPr>
        <a:xfrm rot="9824837">
          <a:off x="2099505" y="3510017"/>
          <a:ext cx="881129" cy="34968"/>
        </a:xfrm>
        <a:custGeom>
          <a:avLst/>
          <a:gdLst/>
          <a:ahLst/>
          <a:cxnLst/>
          <a:rect l="0" t="0" r="0" b="0"/>
          <a:pathLst>
            <a:path>
              <a:moveTo>
                <a:pt x="0" y="17484"/>
              </a:moveTo>
              <a:lnTo>
                <a:pt x="881129"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9824837">
        <a:off x="2518041" y="3505473"/>
        <a:ext cx="44056" cy="44056"/>
      </dsp:txXfrm>
    </dsp:sp>
    <dsp:sp modelId="{63E0E7AB-E500-4FC0-AAE3-D5ADC29A68ED}">
      <dsp:nvSpPr>
        <dsp:cNvPr id="0" name=""/>
        <dsp:cNvSpPr/>
      </dsp:nvSpPr>
      <dsp:spPr>
        <a:xfrm>
          <a:off x="72012" y="3168348"/>
          <a:ext cx="2121633" cy="1538797"/>
        </a:xfrm>
        <a:prstGeom prst="ellipse">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Di aver gradito le </a:t>
          </a:r>
          <a:r>
            <a:rPr lang="it-IT" sz="1400" b="1" kern="1200" dirty="0" err="1" smtClean="0">
              <a:solidFill>
                <a:schemeClr val="tx1"/>
              </a:solidFill>
            </a:rPr>
            <a:t>le</a:t>
          </a:r>
          <a:r>
            <a:rPr lang="it-IT" sz="1400" b="1" kern="1200" dirty="0" smtClean="0">
              <a:solidFill>
                <a:schemeClr val="tx1"/>
              </a:solidFill>
            </a:rPr>
            <a:t> attività svolte: creazione di lezioni interattive, di test e quiz didattici</a:t>
          </a:r>
          <a:endParaRPr lang="it-IT" sz="1400" b="1" kern="1200" dirty="0">
            <a:solidFill>
              <a:schemeClr val="tx1"/>
            </a:solidFill>
          </a:endParaRPr>
        </a:p>
      </dsp:txBody>
      <dsp:txXfrm>
        <a:off x="72012" y="3168348"/>
        <a:ext cx="2121633" cy="1538797"/>
      </dsp:txXfrm>
    </dsp:sp>
    <dsp:sp modelId="{6DC02071-5459-4617-AF91-68D48A4F85AB}">
      <dsp:nvSpPr>
        <dsp:cNvPr id="0" name=""/>
        <dsp:cNvSpPr/>
      </dsp:nvSpPr>
      <dsp:spPr>
        <a:xfrm rot="13008106">
          <a:off x="2429078" y="2242912"/>
          <a:ext cx="884748" cy="34968"/>
        </a:xfrm>
        <a:custGeom>
          <a:avLst/>
          <a:gdLst/>
          <a:ahLst/>
          <a:cxnLst/>
          <a:rect l="0" t="0" r="0" b="0"/>
          <a:pathLst>
            <a:path>
              <a:moveTo>
                <a:pt x="0" y="17484"/>
              </a:moveTo>
              <a:lnTo>
                <a:pt x="884748" y="17484"/>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3008106">
        <a:off x="2849333" y="2238278"/>
        <a:ext cx="44237" cy="44237"/>
      </dsp:txXfrm>
    </dsp:sp>
    <dsp:sp modelId="{931BB613-3B17-4A73-A53B-7ED7352506E2}">
      <dsp:nvSpPr>
        <dsp:cNvPr id="0" name=""/>
        <dsp:cNvSpPr/>
      </dsp:nvSpPr>
      <dsp:spPr>
        <a:xfrm>
          <a:off x="638951" y="360034"/>
          <a:ext cx="2097350" cy="2029382"/>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Di aver apprezzato la possibilità  di poter  approfondire le tematiche trattate in classe con ricerche on line e  visione di filmati</a:t>
          </a:r>
          <a:endParaRPr lang="it-IT" sz="1400" b="1" kern="1200" dirty="0">
            <a:solidFill>
              <a:schemeClr val="tx1"/>
            </a:solidFill>
          </a:endParaRPr>
        </a:p>
      </dsp:txBody>
      <dsp:txXfrm>
        <a:off x="638951" y="360034"/>
        <a:ext cx="2097350" cy="20293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A760EB-F0BF-4708-93BD-637D526213F6}">
      <dsp:nvSpPr>
        <dsp:cNvPr id="0" name=""/>
        <dsp:cNvSpPr/>
      </dsp:nvSpPr>
      <dsp:spPr>
        <a:xfrm>
          <a:off x="3716436" y="2472173"/>
          <a:ext cx="1993342" cy="147794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t-IT" sz="2100" kern="1200" dirty="0" smtClean="0"/>
            <a:t>I docenti hanno riconosciuto</a:t>
          </a:r>
          <a:endParaRPr lang="it-IT" sz="2100" kern="1200" dirty="0"/>
        </a:p>
      </dsp:txBody>
      <dsp:txXfrm>
        <a:off x="3716436" y="2472173"/>
        <a:ext cx="1993342" cy="1477940"/>
      </dsp:txXfrm>
    </dsp:sp>
    <dsp:sp modelId="{7C99BB00-4F86-4FDB-BABD-4EE94D817E8A}">
      <dsp:nvSpPr>
        <dsp:cNvPr id="0" name=""/>
        <dsp:cNvSpPr/>
      </dsp:nvSpPr>
      <dsp:spPr>
        <a:xfrm rot="16176694">
          <a:off x="4554600" y="1898305"/>
          <a:ext cx="303231" cy="592797"/>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16176694">
        <a:off x="4554600" y="1898305"/>
        <a:ext cx="303231" cy="592797"/>
      </dsp:txXfrm>
    </dsp:sp>
    <dsp:sp modelId="{795B11FB-57C9-4836-BC6E-3E87875C9C4D}">
      <dsp:nvSpPr>
        <dsp:cNvPr id="0" name=""/>
        <dsp:cNvSpPr/>
      </dsp:nvSpPr>
      <dsp:spPr>
        <a:xfrm>
          <a:off x="3546067" y="156551"/>
          <a:ext cx="2304482" cy="174352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Il valore aggiunto dell’uso delle  tecnologie nella didattica quotidiana</a:t>
          </a:r>
          <a:endParaRPr lang="it-IT" sz="1400" b="1" kern="1200" dirty="0">
            <a:solidFill>
              <a:schemeClr val="tx1"/>
            </a:solidFill>
          </a:endParaRPr>
        </a:p>
      </dsp:txBody>
      <dsp:txXfrm>
        <a:off x="3546067" y="156551"/>
        <a:ext cx="2304482" cy="1743521"/>
      </dsp:txXfrm>
    </dsp:sp>
    <dsp:sp modelId="{6A2911F4-85FF-45AB-A976-044DA5E619DF}">
      <dsp:nvSpPr>
        <dsp:cNvPr id="0" name=""/>
        <dsp:cNvSpPr/>
      </dsp:nvSpPr>
      <dsp:spPr>
        <a:xfrm rot="20504124">
          <a:off x="5764065" y="2505097"/>
          <a:ext cx="380546" cy="592797"/>
        </a:xfrm>
        <a:prstGeom prst="rightArrow">
          <a:avLst>
            <a:gd name="adj1" fmla="val 60000"/>
            <a:gd name="adj2" fmla="val 5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20504124">
        <a:off x="5764065" y="2505097"/>
        <a:ext cx="380546" cy="592797"/>
      </dsp:txXfrm>
    </dsp:sp>
    <dsp:sp modelId="{77F1EF92-DC54-49EF-B887-F402C0E17A3C}">
      <dsp:nvSpPr>
        <dsp:cNvPr id="0" name=""/>
        <dsp:cNvSpPr/>
      </dsp:nvSpPr>
      <dsp:spPr>
        <a:xfrm>
          <a:off x="6210503" y="1466540"/>
          <a:ext cx="2294631" cy="1743521"/>
        </a:xfrm>
        <a:prstGeom prst="ellipse">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L’  arricchimento della qualità della proposta formativa</a:t>
          </a:r>
          <a:endParaRPr lang="it-IT" sz="1400" b="1" kern="1200" dirty="0">
            <a:solidFill>
              <a:schemeClr val="tx1"/>
            </a:solidFill>
          </a:endParaRPr>
        </a:p>
      </dsp:txBody>
      <dsp:txXfrm>
        <a:off x="6210503" y="1466540"/>
        <a:ext cx="2294631" cy="1743521"/>
      </dsp:txXfrm>
    </dsp:sp>
    <dsp:sp modelId="{BE4BD782-A765-4FDC-A401-B70007586024}">
      <dsp:nvSpPr>
        <dsp:cNvPr id="0" name=""/>
        <dsp:cNvSpPr/>
      </dsp:nvSpPr>
      <dsp:spPr>
        <a:xfrm rot="2467174">
          <a:off x="5427909" y="3699152"/>
          <a:ext cx="367525" cy="592797"/>
        </a:xfrm>
        <a:prstGeom prst="rightArrow">
          <a:avLst>
            <a:gd name="adj1" fmla="val 60000"/>
            <a:gd name="adj2" fmla="val 5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2467174">
        <a:off x="5427909" y="3699152"/>
        <a:ext cx="367525" cy="592797"/>
      </dsp:txXfrm>
    </dsp:sp>
    <dsp:sp modelId="{8F2A99F6-F581-48A0-9F3B-5B499678871F}">
      <dsp:nvSpPr>
        <dsp:cNvPr id="0" name=""/>
        <dsp:cNvSpPr/>
      </dsp:nvSpPr>
      <dsp:spPr>
        <a:xfrm>
          <a:off x="5436087" y="4032448"/>
          <a:ext cx="2432962" cy="1743521"/>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t-IT" sz="1600" b="1" kern="1200" dirty="0" smtClean="0">
              <a:solidFill>
                <a:schemeClr val="tx1"/>
              </a:solidFill>
            </a:rPr>
            <a:t>Il nuovo ruolo del docente che diventa mediatore e facilitatore</a:t>
          </a:r>
          <a:endParaRPr lang="it-IT" sz="1600" b="1" kern="1200" dirty="0">
            <a:solidFill>
              <a:schemeClr val="tx1"/>
            </a:solidFill>
          </a:endParaRPr>
        </a:p>
      </dsp:txBody>
      <dsp:txXfrm>
        <a:off x="5436087" y="4032448"/>
        <a:ext cx="2432962" cy="1743521"/>
      </dsp:txXfrm>
    </dsp:sp>
    <dsp:sp modelId="{F4D4A5D0-9C0F-4B6F-905F-201A34FF9CED}">
      <dsp:nvSpPr>
        <dsp:cNvPr id="0" name=""/>
        <dsp:cNvSpPr/>
      </dsp:nvSpPr>
      <dsp:spPr>
        <a:xfrm rot="9004198">
          <a:off x="3452135" y="3535246"/>
          <a:ext cx="366387" cy="592797"/>
        </a:xfrm>
        <a:prstGeom prst="rightArrow">
          <a:avLst>
            <a:gd name="adj1" fmla="val 60000"/>
            <a:gd name="adj2" fmla="val 5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9004198">
        <a:off x="3452135" y="3535246"/>
        <a:ext cx="366387" cy="592797"/>
      </dsp:txXfrm>
    </dsp:sp>
    <dsp:sp modelId="{8494DE13-B4A3-4623-A589-1A945CA0568D}">
      <dsp:nvSpPr>
        <dsp:cNvPr id="0" name=""/>
        <dsp:cNvSpPr/>
      </dsp:nvSpPr>
      <dsp:spPr>
        <a:xfrm>
          <a:off x="1262573" y="3478429"/>
          <a:ext cx="2218509" cy="2161286"/>
        </a:xfrm>
        <a:prstGeom prst="ellipse">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Il nuovo ruolo dell’alunno, che diventa protagonista del proprio percorso di apprendimento.</a:t>
          </a:r>
          <a:endParaRPr lang="it-IT" sz="1400" b="1" kern="1200" dirty="0">
            <a:solidFill>
              <a:schemeClr val="tx1"/>
            </a:solidFill>
          </a:endParaRPr>
        </a:p>
      </dsp:txBody>
      <dsp:txXfrm>
        <a:off x="1262573" y="3478429"/>
        <a:ext cx="2218509" cy="2161286"/>
      </dsp:txXfrm>
    </dsp:sp>
    <dsp:sp modelId="{C2CA7DAF-5941-433B-B9FA-669D4120E134}">
      <dsp:nvSpPr>
        <dsp:cNvPr id="0" name=""/>
        <dsp:cNvSpPr/>
      </dsp:nvSpPr>
      <dsp:spPr>
        <a:xfrm rot="11935471">
          <a:off x="2953085" y="2418689"/>
          <a:ext cx="626368" cy="592797"/>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11935471">
        <a:off x="2953085" y="2418689"/>
        <a:ext cx="626368" cy="592797"/>
      </dsp:txXfrm>
    </dsp:sp>
    <dsp:sp modelId="{DBC4D80D-24E4-4EB2-BDEA-99AE0B6F3991}">
      <dsp:nvSpPr>
        <dsp:cNvPr id="0" name=""/>
        <dsp:cNvSpPr/>
      </dsp:nvSpPr>
      <dsp:spPr>
        <a:xfrm>
          <a:off x="0" y="1167537"/>
          <a:ext cx="2859061" cy="1835631"/>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b="1" kern="1200" dirty="0" smtClean="0">
              <a:solidFill>
                <a:schemeClr val="tx1"/>
              </a:solidFill>
            </a:rPr>
            <a:t>Un maggiore  sviluppo dei processi cognitivi grazie all’uso dei nuovi canali comunicativi.</a:t>
          </a:r>
          <a:endParaRPr lang="it-IT" sz="1400" b="1" kern="1200" dirty="0">
            <a:solidFill>
              <a:schemeClr val="tx1"/>
            </a:solidFill>
          </a:endParaRPr>
        </a:p>
      </dsp:txBody>
      <dsp:txXfrm>
        <a:off x="0" y="1167537"/>
        <a:ext cx="2859061" cy="18356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2C1760-8EC0-48AF-91C8-C6C834BAD5F7}">
      <dsp:nvSpPr>
        <dsp:cNvPr id="0" name=""/>
        <dsp:cNvSpPr/>
      </dsp:nvSpPr>
      <dsp:spPr>
        <a:xfrm>
          <a:off x="0" y="34436"/>
          <a:ext cx="8712968" cy="105386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dirty="0" smtClean="0">
              <a:solidFill>
                <a:schemeClr val="tx1"/>
              </a:solidFill>
            </a:rPr>
            <a:t>Avere  indicazioni chiare sin dall’inizio del percorso in relazione a: modalità di progettazione, documentazione e valutazione </a:t>
          </a:r>
        </a:p>
      </dsp:txBody>
      <dsp:txXfrm>
        <a:off x="0" y="34436"/>
        <a:ext cx="8712968" cy="1053863"/>
      </dsp:txXfrm>
    </dsp:sp>
    <dsp:sp modelId="{BBF0011A-71CC-4EFD-A229-8CE063F710FF}">
      <dsp:nvSpPr>
        <dsp:cNvPr id="0" name=""/>
        <dsp:cNvSpPr/>
      </dsp:nvSpPr>
      <dsp:spPr>
        <a:xfrm>
          <a:off x="0" y="1125739"/>
          <a:ext cx="8712968" cy="777021"/>
        </a:xfrm>
        <a:prstGeom prst="roundRect">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dirty="0" smtClean="0">
              <a:solidFill>
                <a:schemeClr val="tx1"/>
              </a:solidFill>
            </a:rPr>
            <a:t>Avere nuovamente il supporto tecnologico/didattico dei referenti regionali</a:t>
          </a:r>
          <a:endParaRPr lang="it-IT" sz="1300" b="1" kern="1200" dirty="0">
            <a:solidFill>
              <a:schemeClr val="tx1"/>
            </a:solidFill>
          </a:endParaRPr>
        </a:p>
      </dsp:txBody>
      <dsp:txXfrm>
        <a:off x="0" y="1125739"/>
        <a:ext cx="8712968" cy="777021"/>
      </dsp:txXfrm>
    </dsp:sp>
    <dsp:sp modelId="{5D4E9E97-775F-48A7-807A-49419BDA9BEA}">
      <dsp:nvSpPr>
        <dsp:cNvPr id="0" name=""/>
        <dsp:cNvSpPr/>
      </dsp:nvSpPr>
      <dsp:spPr>
        <a:xfrm>
          <a:off x="0" y="1940200"/>
          <a:ext cx="8712968" cy="792938"/>
        </a:xfrm>
        <a:prstGeom prst="roundRect">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dirty="0" smtClean="0">
              <a:solidFill>
                <a:schemeClr val="tx1"/>
              </a:solidFill>
            </a:rPr>
            <a:t>Ricevere formazione continua </a:t>
          </a:r>
          <a:endParaRPr lang="it-IT" sz="1300" b="1" kern="1200" dirty="0">
            <a:solidFill>
              <a:schemeClr val="tx1"/>
            </a:solidFill>
          </a:endParaRPr>
        </a:p>
      </dsp:txBody>
      <dsp:txXfrm>
        <a:off x="0" y="1940200"/>
        <a:ext cx="8712968" cy="792938"/>
      </dsp:txXfrm>
    </dsp:sp>
    <dsp:sp modelId="{2083CC3A-D660-43B0-BE94-7C6D1CACB9D6}">
      <dsp:nvSpPr>
        <dsp:cNvPr id="0" name=""/>
        <dsp:cNvSpPr/>
      </dsp:nvSpPr>
      <dsp:spPr>
        <a:xfrm>
          <a:off x="0" y="2770579"/>
          <a:ext cx="8712968" cy="732099"/>
        </a:xfrm>
        <a:prstGeom prst="roundRect">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dirty="0" smtClean="0">
              <a:solidFill>
                <a:schemeClr val="tx1"/>
              </a:solidFill>
            </a:rPr>
            <a:t>Piattaforma indire funzionante</a:t>
          </a:r>
          <a:endParaRPr lang="it-IT" sz="1300" b="1" kern="1200" dirty="0">
            <a:solidFill>
              <a:schemeClr val="tx1"/>
            </a:solidFill>
          </a:endParaRPr>
        </a:p>
      </dsp:txBody>
      <dsp:txXfrm>
        <a:off x="0" y="2770579"/>
        <a:ext cx="8712968" cy="732099"/>
      </dsp:txXfrm>
    </dsp:sp>
    <dsp:sp modelId="{C0D5A61E-6E8B-45F3-88A4-E931979E7599}">
      <dsp:nvSpPr>
        <dsp:cNvPr id="0" name=""/>
        <dsp:cNvSpPr/>
      </dsp:nvSpPr>
      <dsp:spPr>
        <a:xfrm>
          <a:off x="0" y="3540119"/>
          <a:ext cx="8712968" cy="824178"/>
        </a:xfrm>
        <a:prstGeom prst="roundRect">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dirty="0" smtClean="0">
              <a:solidFill>
                <a:schemeClr val="tx1"/>
              </a:solidFill>
            </a:rPr>
            <a:t>Poter realizzare conferenze </a:t>
          </a:r>
          <a:r>
            <a:rPr lang="it-IT" sz="1300" b="1" kern="1200" dirty="0" smtClean="0">
              <a:solidFill>
                <a:schemeClr val="tx1"/>
              </a:solidFill>
            </a:rPr>
            <a:t>on - </a:t>
          </a:r>
          <a:r>
            <a:rPr lang="it-IT" sz="1300" b="1" kern="1200" dirty="0" smtClean="0">
              <a:solidFill>
                <a:schemeClr val="tx1"/>
              </a:solidFill>
            </a:rPr>
            <a:t>line con esperti e costituire una rete </a:t>
          </a:r>
          <a:r>
            <a:rPr lang="it-IT" sz="1300" b="1" kern="1200" dirty="0" smtClean="0">
              <a:solidFill>
                <a:schemeClr val="tx1"/>
              </a:solidFill>
            </a:rPr>
            <a:t>tra le </a:t>
          </a:r>
          <a:r>
            <a:rPr lang="it-IT" sz="1300" b="1" kern="1200" dirty="0" smtClean="0">
              <a:solidFill>
                <a:schemeClr val="tx1"/>
              </a:solidFill>
            </a:rPr>
            <a:t>scuole coinvolte nel progetto   </a:t>
          </a:r>
          <a:endParaRPr lang="it-IT" sz="1300" b="1" kern="1200" dirty="0">
            <a:solidFill>
              <a:schemeClr val="tx1"/>
            </a:solidFill>
          </a:endParaRPr>
        </a:p>
      </dsp:txBody>
      <dsp:txXfrm>
        <a:off x="0" y="3540119"/>
        <a:ext cx="8712968" cy="824178"/>
      </dsp:txXfrm>
    </dsp:sp>
    <dsp:sp modelId="{54F8485E-FF13-49C8-BFF4-CC789C837684}">
      <dsp:nvSpPr>
        <dsp:cNvPr id="0" name=""/>
        <dsp:cNvSpPr/>
      </dsp:nvSpPr>
      <dsp:spPr>
        <a:xfrm>
          <a:off x="0" y="4401737"/>
          <a:ext cx="8712968" cy="764177"/>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b="1" kern="1200" smtClean="0">
              <a:solidFill>
                <a:schemeClr val="tx1"/>
              </a:solidFill>
            </a:rPr>
            <a:t>Più </a:t>
          </a:r>
          <a:r>
            <a:rPr lang="it-IT" sz="1300" b="1" kern="1200" dirty="0" smtClean="0">
              <a:solidFill>
                <a:schemeClr val="tx1"/>
              </a:solidFill>
            </a:rPr>
            <a:t>ore di compresenza nella classe</a:t>
          </a:r>
          <a:endParaRPr lang="it-IT" sz="1300" b="1" kern="1200" dirty="0">
            <a:solidFill>
              <a:schemeClr val="tx1"/>
            </a:solidFill>
          </a:endParaRPr>
        </a:p>
      </dsp:txBody>
      <dsp:txXfrm>
        <a:off x="0" y="4401737"/>
        <a:ext cx="8712968" cy="76417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E85F26-8800-4488-9A0A-50132E2815BC}" type="datetimeFigureOut">
              <a:rPr lang="it-IT" smtClean="0"/>
              <a:pPr/>
              <a:t>13/06/2012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200E8E-4E66-49A2-98AD-FAB47354390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r="-100000" b="-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85F26-8800-4488-9A0A-50132E2815BC}" type="datetimeFigureOut">
              <a:rPr lang="it-IT" smtClean="0"/>
              <a:pPr/>
              <a:t>13/06/2012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00E8E-4E66-49A2-98AD-FAB47354390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0"/>
            <a:ext cx="8532440" cy="3312368"/>
          </a:xfrm>
        </p:spPr>
        <p:txBody>
          <a:bodyPr>
            <a:normAutofit fontScale="90000"/>
          </a:bodyPr>
          <a:lstStyle/>
          <a:p>
            <a:r>
              <a:rPr lang="it-IT" dirty="0" smtClean="0"/>
              <a:t>VALUTAZIONE FINALE</a:t>
            </a:r>
            <a:br>
              <a:rPr lang="it-IT" dirty="0" smtClean="0"/>
            </a:br>
            <a:r>
              <a:rPr lang="it-IT" dirty="0" smtClean="0"/>
              <a:t> PROGETTO </a:t>
            </a:r>
            <a:r>
              <a:rPr lang="it-IT" dirty="0" err="1" smtClean="0"/>
              <a:t>CL@SSE</a:t>
            </a:r>
            <a:r>
              <a:rPr lang="it-IT" dirty="0" smtClean="0"/>
              <a:t> 2.0</a:t>
            </a:r>
            <a:br>
              <a:rPr lang="it-IT" dirty="0" smtClean="0"/>
            </a:br>
            <a:r>
              <a:rPr lang="it-IT" dirty="0" smtClean="0"/>
              <a:t>Istituto Comprensivo “Cesareo”</a:t>
            </a:r>
            <a:br>
              <a:rPr lang="it-IT" dirty="0" smtClean="0"/>
            </a:br>
            <a:r>
              <a:rPr lang="it-IT" dirty="0" smtClean="0"/>
              <a:t>Scuola Primaria “ Luigi Capuana”</a:t>
            </a:r>
            <a:br>
              <a:rPr lang="it-IT" dirty="0" smtClean="0"/>
            </a:br>
            <a:r>
              <a:rPr lang="it-IT" dirty="0" smtClean="0"/>
              <a:t>Classe IV D</a:t>
            </a:r>
            <a:endParaRPr lang="it-IT" dirty="0"/>
          </a:p>
        </p:txBody>
      </p:sp>
      <p:pic>
        <p:nvPicPr>
          <p:cNvPr id="4" name="Immagine 3" descr="default.jpg"/>
          <p:cNvPicPr>
            <a:picLocks noChangeAspect="1"/>
          </p:cNvPicPr>
          <p:nvPr/>
        </p:nvPicPr>
        <p:blipFill>
          <a:blip r:embed="rId2" cstate="print"/>
          <a:stretch>
            <a:fillRect/>
          </a:stretch>
        </p:blipFill>
        <p:spPr>
          <a:xfrm>
            <a:off x="611560" y="2996952"/>
            <a:ext cx="1905000" cy="1905000"/>
          </a:xfrm>
          <a:prstGeom prst="rect">
            <a:avLst/>
          </a:prstGeom>
        </p:spPr>
      </p:pic>
      <p:pic>
        <p:nvPicPr>
          <p:cNvPr id="5" name="Immagine 4" descr="DSCN0197.JPG"/>
          <p:cNvPicPr>
            <a:picLocks noChangeAspect="1"/>
          </p:cNvPicPr>
          <p:nvPr/>
        </p:nvPicPr>
        <p:blipFill>
          <a:blip r:embed="rId3" cstate="print"/>
          <a:stretch>
            <a:fillRect/>
          </a:stretch>
        </p:blipFill>
        <p:spPr>
          <a:xfrm>
            <a:off x="3059832" y="3501008"/>
            <a:ext cx="3803915" cy="28529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251520" y="0"/>
          <a:ext cx="8712968" cy="3962400"/>
        </p:xfrm>
        <a:graphic>
          <a:graphicData uri="http://schemas.openxmlformats.org/drawingml/2006/table">
            <a:tbl>
              <a:tblPr firstRow="1" bandRow="1">
                <a:tableStyleId>{5C22544A-7EE6-4342-B048-85BDC9FD1C3A}</a:tableStyleId>
              </a:tblPr>
              <a:tblGrid>
                <a:gridCol w="2376264"/>
                <a:gridCol w="6336704"/>
              </a:tblGrid>
              <a:tr h="370840">
                <a:tc>
                  <a:txBody>
                    <a:bodyPr/>
                    <a:lstStyle/>
                    <a:p>
                      <a:endParaRPr lang="it-IT" dirty="0"/>
                    </a:p>
                  </a:txBody>
                  <a:tcPr/>
                </a:tc>
                <a:tc>
                  <a:txBody>
                    <a:bodyPr/>
                    <a:lstStyle/>
                    <a:p>
                      <a:endParaRPr lang="it-IT"/>
                    </a:p>
                  </a:txBody>
                  <a:tcPr/>
                </a:tc>
              </a:tr>
              <a:tr h="370840">
                <a:tc>
                  <a:txBody>
                    <a:bodyPr/>
                    <a:lstStyle/>
                    <a:p>
                      <a:r>
                        <a:rPr lang="it-IT" dirty="0" smtClean="0"/>
                        <a:t>Difficoltà</a:t>
                      </a:r>
                      <a:r>
                        <a:rPr lang="it-IT" baseline="0" dirty="0" smtClean="0"/>
                        <a:t> di tipo tecnico</a:t>
                      </a:r>
                      <a:endParaRPr lang="it-IT" dirty="0"/>
                    </a:p>
                  </a:txBody>
                  <a:tcPr/>
                </a:tc>
                <a:tc>
                  <a:txBody>
                    <a:bodyPr/>
                    <a:lstStyle/>
                    <a:p>
                      <a:pPr>
                        <a:buFont typeface="Arial" pitchFamily="34" charset="0"/>
                        <a:buChar char="•"/>
                      </a:pPr>
                      <a:r>
                        <a:rPr lang="it-IT" dirty="0" smtClean="0"/>
                        <a:t>Dispendio significativo di tempo per (collegamento LIM- computer videoproiettore, calibratura della lavagna, sistemazione di banchi e strumenti) per i docenti che hanno poche ore nella classe.</a:t>
                      </a:r>
                    </a:p>
                    <a:p>
                      <a:pPr>
                        <a:buFont typeface="Arial" pitchFamily="34" charset="0"/>
                        <a:buChar char="•"/>
                      </a:pPr>
                      <a:r>
                        <a:rPr lang="it-IT" dirty="0" smtClean="0"/>
                        <a:t>  Rete wireless non sempre funzionante</a:t>
                      </a:r>
                      <a:r>
                        <a:rPr lang="it-IT" baseline="0" dirty="0" smtClean="0"/>
                        <a:t> (potenziata con cablaggio  per ADSL)  nell’ultimo  mese scolastico.</a:t>
                      </a:r>
                      <a:endParaRPr lang="it-IT" dirty="0"/>
                    </a:p>
                  </a:txBody>
                  <a:tcPr/>
                </a:tc>
              </a:tr>
              <a:tr h="370840">
                <a:tc>
                  <a:txBody>
                    <a:bodyPr/>
                    <a:lstStyle/>
                    <a:p>
                      <a:endParaRPr lang="it-IT" dirty="0"/>
                    </a:p>
                  </a:txBody>
                  <a:tcPr/>
                </a:tc>
                <a:tc>
                  <a:txBody>
                    <a:bodyPr/>
                    <a:lstStyle/>
                    <a:p>
                      <a:endParaRPr lang="it-IT"/>
                    </a:p>
                  </a:txBody>
                  <a:tcPr/>
                </a:tc>
              </a:tr>
              <a:tr h="370840">
                <a:tc>
                  <a:txBody>
                    <a:bodyPr/>
                    <a:lstStyle/>
                    <a:p>
                      <a:endParaRPr lang="it-IT"/>
                    </a:p>
                  </a:txBody>
                  <a:tcPr/>
                </a:tc>
                <a:tc>
                  <a:txBody>
                    <a:bodyPr/>
                    <a:lstStyle/>
                    <a:p>
                      <a:endParaRPr lang="it-IT"/>
                    </a:p>
                  </a:txBody>
                  <a:tcPr/>
                </a:tc>
              </a:tr>
              <a:tr h="370840">
                <a:tc>
                  <a:txBody>
                    <a:bodyPr/>
                    <a:lstStyle/>
                    <a:p>
                      <a:endParaRPr lang="it-IT"/>
                    </a:p>
                  </a:txBody>
                  <a:tcPr/>
                </a:tc>
                <a:tc>
                  <a:txBody>
                    <a:bodyPr/>
                    <a:lstStyle/>
                    <a:p>
                      <a:endParaRPr lang="it-IT"/>
                    </a:p>
                  </a:txBody>
                  <a:tcPr/>
                </a:tc>
              </a:tr>
              <a:tr h="370840">
                <a:tc>
                  <a:txBody>
                    <a:bodyPr/>
                    <a:lstStyle/>
                    <a:p>
                      <a:endParaRPr lang="it-IT"/>
                    </a:p>
                  </a:txBody>
                  <a:tcPr/>
                </a:tc>
                <a:tc>
                  <a:txBody>
                    <a:bodyPr/>
                    <a:lstStyle/>
                    <a:p>
                      <a:endParaRPr lang="it-IT"/>
                    </a:p>
                  </a:txBody>
                  <a:tcPr/>
                </a:tc>
              </a:tr>
              <a:tr h="370840">
                <a:tc>
                  <a:txBody>
                    <a:bodyPr/>
                    <a:lstStyle/>
                    <a:p>
                      <a:endParaRPr lang="it-IT"/>
                    </a:p>
                  </a:txBody>
                  <a:tcPr/>
                </a:tc>
                <a:tc>
                  <a:txBody>
                    <a:bodyPr/>
                    <a:lstStyle/>
                    <a:p>
                      <a:endParaRPr lang="it-IT"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0" y="0"/>
          <a:ext cx="9144000" cy="8243258"/>
        </p:xfrm>
        <a:graphic>
          <a:graphicData uri="http://schemas.openxmlformats.org/drawingml/2006/table">
            <a:tbl>
              <a:tblPr firstRow="1" bandRow="1">
                <a:tableStyleId>{5C22544A-7EE6-4342-B048-85BDC9FD1C3A}</a:tableStyleId>
              </a:tblPr>
              <a:tblGrid>
                <a:gridCol w="2342678"/>
                <a:gridCol w="6801322"/>
              </a:tblGrid>
              <a:tr h="329315">
                <a:tc gridSpan="2">
                  <a:txBody>
                    <a:bodyPr/>
                    <a:lstStyle/>
                    <a:p>
                      <a:r>
                        <a:rPr lang="it-IT" dirty="0" smtClean="0"/>
                        <a:t>PUNTI </a:t>
                      </a:r>
                      <a:r>
                        <a:rPr lang="it-IT" dirty="0" err="1" smtClean="0"/>
                        <a:t>DI</a:t>
                      </a:r>
                      <a:r>
                        <a:rPr lang="it-IT" baseline="0" dirty="0" smtClean="0"/>
                        <a:t> FORZA </a:t>
                      </a:r>
                      <a:r>
                        <a:rPr lang="it-IT" dirty="0" smtClean="0"/>
                        <a:t>DEL PROGETTO</a:t>
                      </a:r>
                      <a:endParaRPr lang="it-IT" dirty="0"/>
                    </a:p>
                  </a:txBody>
                  <a:tcPr/>
                </a:tc>
                <a:tc hMerge="1">
                  <a:txBody>
                    <a:bodyPr/>
                    <a:lstStyle/>
                    <a:p>
                      <a:endParaRPr lang="it-IT" dirty="0"/>
                    </a:p>
                  </a:txBody>
                  <a:tcPr/>
                </a:tc>
              </a:tr>
              <a:tr h="1045786">
                <a:tc>
                  <a:txBody>
                    <a:bodyPr/>
                    <a:lstStyle/>
                    <a:p>
                      <a:r>
                        <a:rPr lang="it-IT" sz="1800" b="1" kern="1200" baseline="0" dirty="0" smtClean="0">
                          <a:solidFill>
                            <a:schemeClr val="dk1"/>
                          </a:solidFill>
                          <a:latin typeface="+mn-lt"/>
                          <a:ea typeface="+mn-ea"/>
                          <a:cs typeface="+mn-cs"/>
                        </a:rPr>
                        <a:t>METODOLOGIA</a:t>
                      </a:r>
                      <a:endParaRPr lang="it-IT" dirty="0"/>
                    </a:p>
                  </a:txBody>
                  <a:tcPr/>
                </a:tc>
                <a:tc>
                  <a:txBody>
                    <a:bodyPr/>
                    <a:lstStyle/>
                    <a:p>
                      <a:pPr>
                        <a:buFont typeface="Arial" pitchFamily="34" charset="0"/>
                        <a:buChar char="•"/>
                      </a:pPr>
                      <a:r>
                        <a:rPr lang="it-IT" sz="1800" b="1" kern="1200" baseline="0" dirty="0" smtClean="0">
                          <a:solidFill>
                            <a:schemeClr val="dk1"/>
                          </a:solidFill>
                          <a:latin typeface="+mn-lt"/>
                          <a:ea typeface="+mn-ea"/>
                          <a:cs typeface="+mn-cs"/>
                        </a:rPr>
                        <a:t> maggiore interdisciplinarietà e collaborazione tra docenti.</a:t>
                      </a:r>
                    </a:p>
                    <a:p>
                      <a:pPr>
                        <a:buFont typeface="Arial" pitchFamily="34" charset="0"/>
                        <a:buChar char="•"/>
                      </a:pPr>
                      <a:r>
                        <a:rPr lang="it-IT" sz="1800" b="1" kern="1200" baseline="0" dirty="0" smtClean="0">
                          <a:solidFill>
                            <a:schemeClr val="dk1"/>
                          </a:solidFill>
                          <a:latin typeface="+mn-lt"/>
                          <a:ea typeface="+mn-ea"/>
                          <a:cs typeface="+mn-cs"/>
                        </a:rPr>
                        <a:t> opportunità di aprire gli alunni </a:t>
                      </a:r>
                      <a:r>
                        <a:rPr lang="it-IT" sz="1800" kern="1200" baseline="0" dirty="0" smtClean="0">
                          <a:solidFill>
                            <a:schemeClr val="dk1"/>
                          </a:solidFill>
                          <a:latin typeface="+mn-lt"/>
                          <a:ea typeface="+mn-ea"/>
                          <a:cs typeface="+mn-cs"/>
                        </a:rPr>
                        <a:t>verso nuovi orizzonti creativi e comunicativi.</a:t>
                      </a:r>
                    </a:p>
                  </a:txBody>
                  <a:tcPr/>
                </a:tc>
              </a:tr>
              <a:tr h="1945446">
                <a:tc>
                  <a:txBody>
                    <a:bodyPr/>
                    <a:lstStyle/>
                    <a:p>
                      <a:r>
                        <a:rPr lang="it-IT" sz="1800" b="1" kern="1200" baseline="0" dirty="0" smtClean="0">
                          <a:solidFill>
                            <a:schemeClr val="dk1"/>
                          </a:solidFill>
                          <a:latin typeface="+mn-lt"/>
                          <a:ea typeface="+mn-ea"/>
                          <a:cs typeface="+mn-cs"/>
                        </a:rPr>
                        <a:t>Utilizzo hardware e software</a:t>
                      </a:r>
                    </a:p>
                  </a:txBody>
                  <a:tcPr/>
                </a:tc>
                <a:tc>
                  <a:txBody>
                    <a:bodyPr/>
                    <a:lstStyle/>
                    <a:p>
                      <a:r>
                        <a:rPr lang="it-IT" sz="1800" kern="1200" baseline="0" dirty="0" smtClean="0">
                          <a:solidFill>
                            <a:schemeClr val="dk1"/>
                          </a:solidFill>
                          <a:latin typeface="+mn-lt"/>
                          <a:ea typeface="+mn-ea"/>
                          <a:cs typeface="+mn-cs"/>
                        </a:rPr>
                        <a:t>L’utilizzo di hardware, software e </a:t>
                      </a:r>
                      <a:r>
                        <a:rPr lang="it-IT" sz="1800" kern="1200" baseline="0" dirty="0" err="1" smtClean="0">
                          <a:solidFill>
                            <a:schemeClr val="dk1"/>
                          </a:solidFill>
                          <a:latin typeface="+mn-lt"/>
                          <a:ea typeface="+mn-ea"/>
                          <a:cs typeface="+mn-cs"/>
                        </a:rPr>
                        <a:t>learning-object</a:t>
                      </a:r>
                      <a:r>
                        <a:rPr lang="it-IT" sz="1800" kern="1200" baseline="0" dirty="0" smtClean="0">
                          <a:solidFill>
                            <a:schemeClr val="dk1"/>
                          </a:solidFill>
                          <a:latin typeface="+mn-lt"/>
                          <a:ea typeface="+mn-ea"/>
                          <a:cs typeface="+mn-cs"/>
                        </a:rPr>
                        <a:t>, hanno reso più motivante e interattivo l’approccio ai contenuti disciplinari. Il software di gestione della LIM si è rilevato uno strumento facile e molto efficace: grazie alle sue potenzialità ha permesso di creare presentazioni </a:t>
                      </a:r>
                    </a:p>
                    <a:p>
                      <a:r>
                        <a:rPr lang="it-IT" sz="1800" kern="1200" baseline="0" dirty="0" smtClean="0">
                          <a:solidFill>
                            <a:schemeClr val="dk1"/>
                          </a:solidFill>
                          <a:latin typeface="+mn-lt"/>
                          <a:ea typeface="+mn-ea"/>
                          <a:cs typeface="+mn-cs"/>
                        </a:rPr>
                        <a:t>e/o lezioni dinamiche e creative  .</a:t>
                      </a:r>
                    </a:p>
                  </a:txBody>
                  <a:tcPr/>
                </a:tc>
              </a:tr>
              <a:tr h="1045786">
                <a:tc>
                  <a:txBody>
                    <a:bodyPr/>
                    <a:lstStyle/>
                    <a:p>
                      <a:r>
                        <a:rPr lang="it-IT" dirty="0" smtClean="0"/>
                        <a:t>Documentazione e archivi didattici</a:t>
                      </a:r>
                      <a:endParaRPr lang="it-IT" dirty="0"/>
                    </a:p>
                  </a:txBody>
                  <a:tcPr/>
                </a:tc>
                <a:tc>
                  <a:txBody>
                    <a:bodyPr/>
                    <a:lstStyle/>
                    <a:p>
                      <a:r>
                        <a:rPr lang="it-IT" sz="1800" kern="1200" baseline="0" dirty="0" smtClean="0">
                          <a:solidFill>
                            <a:schemeClr val="dk1"/>
                          </a:solidFill>
                          <a:latin typeface="+mn-lt"/>
                          <a:ea typeface="+mn-ea"/>
                          <a:cs typeface="+mn-cs"/>
                        </a:rPr>
                        <a:t>La creazione di un DIARIO </a:t>
                      </a:r>
                      <a:r>
                        <a:rPr lang="it-IT" sz="1800" kern="1200" baseline="0" dirty="0" err="1" smtClean="0">
                          <a:solidFill>
                            <a:schemeClr val="dk1"/>
                          </a:solidFill>
                          <a:latin typeface="+mn-lt"/>
                          <a:ea typeface="+mn-ea"/>
                          <a:cs typeface="+mn-cs"/>
                        </a:rPr>
                        <a:t>DI</a:t>
                      </a:r>
                      <a:r>
                        <a:rPr lang="it-IT" sz="1800" kern="1200" baseline="0" dirty="0" smtClean="0">
                          <a:solidFill>
                            <a:schemeClr val="dk1"/>
                          </a:solidFill>
                          <a:latin typeface="+mn-lt"/>
                          <a:ea typeface="+mn-ea"/>
                          <a:cs typeface="+mn-cs"/>
                        </a:rPr>
                        <a:t> BORDO  per documentare il percorso della classe  ha   permesso ad  alunni e  docenti,  di </a:t>
                      </a:r>
                      <a:r>
                        <a:rPr lang="it-IT" dirty="0" smtClean="0"/>
                        <a:t>rivisitare in modo virtuale i</a:t>
                      </a:r>
                      <a:r>
                        <a:rPr lang="it-IT" baseline="0" dirty="0" smtClean="0"/>
                        <a:t> p</a:t>
                      </a:r>
                      <a:r>
                        <a:rPr lang="it-IT" dirty="0" smtClean="0"/>
                        <a:t>ercorsi</a:t>
                      </a:r>
                      <a:r>
                        <a:rPr lang="it-IT" baseline="0" dirty="0" smtClean="0"/>
                        <a:t> didattici</a:t>
                      </a:r>
                      <a:r>
                        <a:rPr lang="it-IT" dirty="0" smtClean="0"/>
                        <a:t> realizzati</a:t>
                      </a:r>
                      <a:r>
                        <a:rPr lang="it-IT" baseline="0" dirty="0" smtClean="0"/>
                        <a:t> e le esperienze effettuate durante il corso dell’anno.</a:t>
                      </a:r>
                      <a:r>
                        <a:rPr lang="it-IT" sz="1800" kern="1200" baseline="0" dirty="0" smtClean="0">
                          <a:solidFill>
                            <a:schemeClr val="dk1"/>
                          </a:solidFill>
                          <a:latin typeface="+mn-lt"/>
                          <a:ea typeface="+mn-ea"/>
                          <a:cs typeface="+mn-cs"/>
                        </a:rPr>
                        <a:t> </a:t>
                      </a:r>
                    </a:p>
                    <a:p>
                      <a:pPr>
                        <a:buFont typeface="Arial" pitchFamily="34" charset="0"/>
                        <a:buNone/>
                      </a:pPr>
                      <a:endParaRPr lang="it-IT" dirty="0" smtClean="0"/>
                    </a:p>
                  </a:txBody>
                  <a:tcPr/>
                </a:tc>
              </a:tr>
              <a:tr h="1045786">
                <a:tc>
                  <a:txBody>
                    <a:bodyPr/>
                    <a:lstStyle/>
                    <a:p>
                      <a:r>
                        <a:rPr lang="it-IT" dirty="0" smtClean="0"/>
                        <a:t>Trasformazione</a:t>
                      </a:r>
                      <a:r>
                        <a:rPr lang="it-IT" baseline="0" dirty="0" smtClean="0"/>
                        <a:t> dell’aula in laboratorio didattico</a:t>
                      </a:r>
                      <a:endParaRPr lang="it-IT" dirty="0"/>
                    </a:p>
                  </a:txBody>
                  <a:tcPr/>
                </a:tc>
                <a:tc>
                  <a:txBody>
                    <a:bodyPr/>
                    <a:lstStyle/>
                    <a:p>
                      <a:pPr>
                        <a:buFont typeface="Arial" pitchFamily="34" charset="0"/>
                        <a:buChar char="•"/>
                      </a:pPr>
                      <a:r>
                        <a:rPr lang="it-IT" dirty="0" smtClean="0"/>
                        <a:t>Il nuovo assetto</a:t>
                      </a:r>
                      <a:r>
                        <a:rPr lang="it-IT" baseline="0" dirty="0" smtClean="0"/>
                        <a:t> dell’aula, flessibile e adattabile ad ogni situazione di apprendimento  ha inciso positivamente sui tempi di attenzione e di concentrazione degli alunni che faticavano a stare cinque ore in classe tra i banchi.</a:t>
                      </a:r>
                      <a:endParaRPr lang="it-IT" dirty="0" smtClean="0"/>
                    </a:p>
                  </a:txBody>
                  <a:tcPr/>
                </a:tc>
              </a:tr>
              <a:tr h="1045786">
                <a:tc>
                  <a:txBody>
                    <a:bodyPr/>
                    <a:lstStyle/>
                    <a:p>
                      <a:r>
                        <a:rPr lang="it-IT" dirty="0" smtClean="0"/>
                        <a:t>Utilizzo di più canali comunicativi ed espressivi</a:t>
                      </a:r>
                      <a:endParaRPr lang="it-IT" dirty="0"/>
                    </a:p>
                  </a:txBody>
                  <a:tcPr/>
                </a:tc>
                <a:tc>
                  <a:txBody>
                    <a:bodyPr/>
                    <a:lstStyle/>
                    <a:p>
                      <a:pPr algn="l">
                        <a:buFont typeface="Arial" pitchFamily="34" charset="0"/>
                        <a:buChar char="•"/>
                      </a:pPr>
                      <a:r>
                        <a:rPr lang="it-IT" dirty="0" smtClean="0"/>
                        <a:t>L’uso della </a:t>
                      </a:r>
                      <a:r>
                        <a:rPr lang="it-IT" dirty="0" err="1" smtClean="0"/>
                        <a:t>Lim</a:t>
                      </a:r>
                      <a:r>
                        <a:rPr lang="it-IT" baseline="0" dirty="0" smtClean="0"/>
                        <a:t> e </a:t>
                      </a:r>
                      <a:r>
                        <a:rPr lang="it-IT" dirty="0" smtClean="0"/>
                        <a:t> della rete hanno diminuito il divario alunno/docente e  </a:t>
                      </a:r>
                      <a:r>
                        <a:rPr lang="it-IT" sz="1800" kern="1200" smtClean="0">
                          <a:solidFill>
                            <a:schemeClr val="dk1"/>
                          </a:solidFill>
                          <a:latin typeface="+mn-lt"/>
                          <a:ea typeface="+mn-ea"/>
                          <a:cs typeface="+mn-cs"/>
                        </a:rPr>
                        <a:t>le lezioni </a:t>
                      </a:r>
                      <a:r>
                        <a:rPr lang="it-IT" sz="1800" kern="1200" dirty="0" smtClean="0">
                          <a:solidFill>
                            <a:schemeClr val="dk1"/>
                          </a:solidFill>
                          <a:latin typeface="+mn-lt"/>
                          <a:ea typeface="+mn-ea"/>
                          <a:cs typeface="+mn-cs"/>
                        </a:rPr>
                        <a:t>si sono “arricchite” con diverse nuove modalità di comunicazione (immagini, filmati, foto, documenti......) rendendole </a:t>
                      </a:r>
                      <a:r>
                        <a:rPr lang="it-IT" sz="1800" kern="1200" smtClean="0">
                          <a:solidFill>
                            <a:schemeClr val="dk1"/>
                          </a:solidFill>
                          <a:latin typeface="+mn-lt"/>
                          <a:ea typeface="+mn-ea"/>
                          <a:cs typeface="+mn-cs"/>
                        </a:rPr>
                        <a:t>più efficaci.</a:t>
                      </a:r>
                      <a:endParaRPr lang="it-IT" dirty="0" smtClean="0"/>
                    </a:p>
                  </a:txBody>
                  <a:tcPr/>
                </a:tc>
              </a:tr>
              <a:tr h="1045786">
                <a:tc>
                  <a:txBody>
                    <a:bodyPr/>
                    <a:lstStyle/>
                    <a:p>
                      <a:r>
                        <a:rPr lang="it-IT" dirty="0" smtClean="0"/>
                        <a:t>Referenti regionali</a:t>
                      </a:r>
                      <a:endParaRPr lang="it-IT" dirty="0"/>
                    </a:p>
                  </a:txBody>
                  <a:tcPr/>
                </a:tc>
                <a:tc>
                  <a:txBody>
                    <a:bodyPr/>
                    <a:lstStyle/>
                    <a:p>
                      <a:pPr algn="l">
                        <a:buFont typeface="Arial" pitchFamily="34" charset="0"/>
                        <a:buChar char="•"/>
                      </a:pPr>
                      <a:r>
                        <a:rPr lang="it-IT" dirty="0" smtClean="0"/>
                        <a:t>Anche se con notevole ritardo, il supporto dei referenti regionali è stato utile e ha sollecitato la motivazione dei docenti.</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Proposte per il successivo anno scolastico</a:t>
            </a:r>
            <a:endParaRPr lang="it-IT" dirty="0"/>
          </a:p>
        </p:txBody>
      </p:sp>
      <p:graphicFrame>
        <p:nvGraphicFramePr>
          <p:cNvPr id="4" name="Diagramma 3"/>
          <p:cNvGraphicFramePr/>
          <p:nvPr/>
        </p:nvGraphicFramePr>
        <p:xfrm>
          <a:off x="251520" y="1484784"/>
          <a:ext cx="871296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683568" y="1124744"/>
            <a:ext cx="7704856" cy="79208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rgbClr val="FF0000"/>
                </a:solidFill>
              </a:rPr>
              <a:t>VALUTAZIONE GENITORI</a:t>
            </a:r>
            <a:endParaRPr lang="it-IT" sz="2800" dirty="0">
              <a:solidFill>
                <a:srgbClr val="FF0000"/>
              </a:solidFill>
            </a:endParaRPr>
          </a:p>
        </p:txBody>
      </p:sp>
      <p:cxnSp>
        <p:nvCxnSpPr>
          <p:cNvPr id="8" name="Connettore 2 7"/>
          <p:cNvCxnSpPr/>
          <p:nvPr/>
        </p:nvCxnSpPr>
        <p:spPr>
          <a:xfrm flipH="1">
            <a:off x="2555776" y="1988840"/>
            <a:ext cx="50405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5508104" y="1916832"/>
            <a:ext cx="104411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611560" y="260648"/>
            <a:ext cx="7776864" cy="646331"/>
          </a:xfrm>
          <a:prstGeom prst="rect">
            <a:avLst/>
          </a:prstGeom>
          <a:noFill/>
        </p:spPr>
        <p:txBody>
          <a:bodyPr wrap="square" rtlCol="0">
            <a:spAutoFit/>
          </a:bodyPr>
          <a:lstStyle/>
          <a:p>
            <a:r>
              <a:rPr lang="it-IT" dirty="0" smtClean="0"/>
              <a:t>Per misurare il livello di gradimento del progetto da parte dei genitori sono stati somministrati dei questionari dai quali è emerso quanto segue:</a:t>
            </a:r>
            <a:endParaRPr lang="it-IT" dirty="0"/>
          </a:p>
        </p:txBody>
      </p:sp>
      <p:sp>
        <p:nvSpPr>
          <p:cNvPr id="19" name="CasellaDiTesto 18"/>
          <p:cNvSpPr txBox="1"/>
          <p:nvPr/>
        </p:nvSpPr>
        <p:spPr>
          <a:xfrm>
            <a:off x="179512" y="2708920"/>
            <a:ext cx="3744416" cy="2585323"/>
          </a:xfrm>
          <a:prstGeom prst="rect">
            <a:avLst/>
          </a:prstGeom>
          <a:noFill/>
          <a:ln cmpd="thinThick">
            <a:solidFill>
              <a:srgbClr val="7030A0"/>
            </a:solidFill>
          </a:ln>
        </p:spPr>
        <p:txBody>
          <a:bodyPr wrap="square" rtlCol="0">
            <a:spAutoFit/>
          </a:bodyPr>
          <a:lstStyle/>
          <a:p>
            <a:r>
              <a:rPr lang="it-IT" dirty="0" smtClean="0"/>
              <a:t>ELEMENTI </a:t>
            </a:r>
            <a:r>
              <a:rPr lang="it-IT" dirty="0" err="1" smtClean="0"/>
              <a:t>DI</a:t>
            </a:r>
            <a:r>
              <a:rPr lang="it-IT" dirty="0" smtClean="0"/>
              <a:t> POSITIVITA’:</a:t>
            </a:r>
          </a:p>
          <a:p>
            <a:r>
              <a:rPr lang="it-IT" dirty="0" smtClean="0"/>
              <a:t>I PROPRI </a:t>
            </a:r>
            <a:r>
              <a:rPr lang="it-IT" dirty="0" err="1" smtClean="0"/>
              <a:t>FIGLI……………</a:t>
            </a:r>
            <a:endParaRPr lang="it-IT" dirty="0" smtClean="0"/>
          </a:p>
          <a:p>
            <a:pPr>
              <a:buFont typeface="Arial" pitchFamily="34" charset="0"/>
              <a:buChar char="•"/>
            </a:pPr>
            <a:r>
              <a:rPr lang="it-IT" dirty="0" smtClean="0"/>
              <a:t>Sono più interessati</a:t>
            </a:r>
          </a:p>
          <a:p>
            <a:pPr>
              <a:buFont typeface="Arial" pitchFamily="34" charset="0"/>
              <a:buChar char="•"/>
            </a:pPr>
            <a:r>
              <a:rPr lang="it-IT" dirty="0" smtClean="0"/>
              <a:t>È aumentata in loro la voglia di  andare a scuola e di studiare.</a:t>
            </a:r>
          </a:p>
          <a:p>
            <a:pPr>
              <a:buFont typeface="Arial" pitchFamily="34" charset="0"/>
              <a:buChar char="•"/>
            </a:pPr>
            <a:r>
              <a:rPr lang="it-IT" dirty="0" smtClean="0"/>
              <a:t>Approfondiscono lo studio a casa con ricerche.</a:t>
            </a:r>
          </a:p>
          <a:p>
            <a:pPr>
              <a:buFont typeface="Arial" pitchFamily="34" charset="0"/>
              <a:buChar char="•"/>
            </a:pPr>
            <a:r>
              <a:rPr lang="it-IT" dirty="0" smtClean="0"/>
              <a:t>Sono entusiasti di questa nuova esperienza.</a:t>
            </a:r>
            <a:endParaRPr lang="it-IT" dirty="0"/>
          </a:p>
        </p:txBody>
      </p:sp>
      <p:sp>
        <p:nvSpPr>
          <p:cNvPr id="20" name="CasellaDiTesto 19"/>
          <p:cNvSpPr txBox="1"/>
          <p:nvPr/>
        </p:nvSpPr>
        <p:spPr>
          <a:xfrm>
            <a:off x="5364088" y="2708920"/>
            <a:ext cx="3168352" cy="3693319"/>
          </a:xfrm>
          <a:prstGeom prst="rect">
            <a:avLst/>
          </a:prstGeom>
          <a:noFill/>
          <a:ln cmpd="tri">
            <a:solidFill>
              <a:srgbClr val="7030A0"/>
            </a:solidFill>
          </a:ln>
        </p:spPr>
        <p:txBody>
          <a:bodyPr wrap="square" rtlCol="0">
            <a:spAutoFit/>
          </a:bodyPr>
          <a:lstStyle/>
          <a:p>
            <a:r>
              <a:rPr lang="it-IT" dirty="0" smtClean="0"/>
              <a:t>Elementi di criticità:</a:t>
            </a:r>
          </a:p>
          <a:p>
            <a:pPr>
              <a:buFont typeface="Arial" pitchFamily="34" charset="0"/>
              <a:buChar char="•"/>
            </a:pPr>
            <a:r>
              <a:rPr lang="it-IT" dirty="0" smtClean="0"/>
              <a:t>Necessità di avere un computer per ogni alunno.</a:t>
            </a:r>
          </a:p>
          <a:p>
            <a:pPr>
              <a:buFont typeface="Arial" pitchFamily="34" charset="0"/>
              <a:buChar char="•"/>
            </a:pPr>
            <a:r>
              <a:rPr lang="it-IT" dirty="0" smtClean="0"/>
              <a:t>Maggiore utilizzo del computer in classe.</a:t>
            </a:r>
          </a:p>
          <a:p>
            <a:pPr>
              <a:buFont typeface="Arial" pitchFamily="34" charset="0"/>
              <a:buChar char="•"/>
            </a:pPr>
            <a:r>
              <a:rPr lang="it-IT" dirty="0" smtClean="0"/>
              <a:t>Possibilità di portare il </a:t>
            </a:r>
            <a:r>
              <a:rPr lang="it-IT" dirty="0" err="1" smtClean="0"/>
              <a:t>pc</a:t>
            </a:r>
            <a:r>
              <a:rPr lang="it-IT" dirty="0" smtClean="0"/>
              <a:t> a casa</a:t>
            </a:r>
          </a:p>
          <a:p>
            <a:pPr>
              <a:buFont typeface="Arial" pitchFamily="34" charset="0"/>
              <a:buChar char="•"/>
            </a:pPr>
            <a:r>
              <a:rPr lang="it-IT" dirty="0" smtClean="0"/>
              <a:t>Avere a disposizione il software della </a:t>
            </a:r>
            <a:r>
              <a:rPr lang="it-IT" dirty="0" err="1" smtClean="0"/>
              <a:t>Lim</a:t>
            </a:r>
            <a:r>
              <a:rPr lang="it-IT" dirty="0" smtClean="0"/>
              <a:t> anche a casa</a:t>
            </a:r>
          </a:p>
          <a:p>
            <a:pPr>
              <a:buFont typeface="Arial" pitchFamily="34" charset="0"/>
              <a:buChar char="•"/>
            </a:pPr>
            <a:r>
              <a:rPr lang="it-IT" dirty="0" smtClean="0"/>
              <a:t>Effettuare un corso di aggiornamento per alunni e genitori sull’utilizzo della </a:t>
            </a:r>
            <a:r>
              <a:rPr lang="it-IT" dirty="0" err="1" smtClean="0"/>
              <a:t>Lim</a:t>
            </a:r>
            <a:r>
              <a:rPr lang="it-IT" dirty="0" smtClean="0"/>
              <a:t> e del software</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490066"/>
          </a:xfrm>
        </p:spPr>
        <p:txBody>
          <a:bodyPr>
            <a:normAutofit fontScale="90000"/>
          </a:bodyPr>
          <a:lstStyle/>
          <a:p>
            <a:r>
              <a:rPr lang="it-IT" dirty="0" smtClean="0"/>
              <a:t>VALUTAZIONE ALUNNI</a:t>
            </a:r>
            <a:endParaRPr lang="it-IT" dirty="0"/>
          </a:p>
        </p:txBody>
      </p:sp>
      <p:graphicFrame>
        <p:nvGraphicFramePr>
          <p:cNvPr id="3" name="Diagramma 2"/>
          <p:cNvGraphicFramePr/>
          <p:nvPr/>
        </p:nvGraphicFramePr>
        <p:xfrm>
          <a:off x="683568" y="620688"/>
          <a:ext cx="792088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83568" y="260648"/>
            <a:ext cx="7488832" cy="369332"/>
          </a:xfrm>
          <a:prstGeom prst="rect">
            <a:avLst/>
          </a:prstGeom>
          <a:noFill/>
        </p:spPr>
        <p:txBody>
          <a:bodyPr wrap="square" rtlCol="0">
            <a:spAutoFit/>
          </a:bodyPr>
          <a:lstStyle/>
          <a:p>
            <a:pPr algn="ctr"/>
            <a:r>
              <a:rPr lang="it-IT" dirty="0" smtClean="0"/>
              <a:t>VALUTAZIONE DOCENTI</a:t>
            </a:r>
            <a:endParaRPr lang="it-IT" dirty="0"/>
          </a:p>
        </p:txBody>
      </p:sp>
      <p:graphicFrame>
        <p:nvGraphicFramePr>
          <p:cNvPr id="5" name="Diagramma 4"/>
          <p:cNvGraphicFramePr/>
          <p:nvPr/>
        </p:nvGraphicFramePr>
        <p:xfrm>
          <a:off x="0" y="692696"/>
          <a:ext cx="9144000"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980728"/>
            <a:ext cx="9144000" cy="5139869"/>
          </a:xfrm>
          <a:prstGeom prst="rect">
            <a:avLst/>
          </a:prstGeom>
        </p:spPr>
        <p:txBody>
          <a:bodyPr wrap="square">
            <a:spAutoFit/>
          </a:bodyPr>
          <a:lstStyle/>
          <a:p>
            <a:r>
              <a:rPr lang="it-IT" dirty="0" smtClean="0"/>
              <a:t>Gli atteggiamenti collaborativi e la COESIONE della classe hanno permesso di costruire un</a:t>
            </a:r>
          </a:p>
          <a:p>
            <a:r>
              <a:rPr lang="it-IT" dirty="0" smtClean="0"/>
              <a:t>ascolto attivo e responsabile che ha portato alla crescita della motivazione , al gusto della</a:t>
            </a:r>
          </a:p>
          <a:p>
            <a:r>
              <a:rPr lang="it-IT" dirty="0" smtClean="0"/>
              <a:t>scoperta, del sapere, della curiosità del chiedere.</a:t>
            </a:r>
          </a:p>
          <a:p>
            <a:r>
              <a:rPr lang="it-IT" dirty="0" smtClean="0"/>
              <a:t>L’utilizzo dei PC ha permesso agli alunni con maggior difficoltà, un maggior coinvolgimento nei confronti delle attività proposte .</a:t>
            </a:r>
          </a:p>
          <a:p>
            <a:r>
              <a:rPr lang="it-IT" dirty="0" smtClean="0"/>
              <a:t>Ogni allievo ha dimostrato un notevole senso di responsabilità nella gestione e nella cura del</a:t>
            </a:r>
          </a:p>
          <a:p>
            <a:r>
              <a:rPr lang="it-IT" dirty="0" smtClean="0"/>
              <a:t>supporto informatico.</a:t>
            </a:r>
          </a:p>
          <a:p>
            <a:r>
              <a:rPr lang="it-IT" dirty="0" smtClean="0"/>
              <a:t>Gli alunni hanno incrementato le abilità di:</a:t>
            </a:r>
          </a:p>
          <a:p>
            <a:r>
              <a:rPr lang="it-IT" sz="2800" b="1" i="1" dirty="0" smtClean="0"/>
              <a:t>- lavorare in équipe</a:t>
            </a:r>
          </a:p>
          <a:p>
            <a:pPr>
              <a:buFontTx/>
              <a:buChar char="-"/>
            </a:pPr>
            <a:r>
              <a:rPr lang="it-IT" sz="2800" b="1" i="1" dirty="0" smtClean="0"/>
              <a:t>portare a termine in modo collaborativo progetti ed attività anche con l’uso delle TIC;</a:t>
            </a:r>
          </a:p>
          <a:p>
            <a:pPr>
              <a:buFontTx/>
              <a:buChar char="-"/>
            </a:pPr>
            <a:r>
              <a:rPr lang="it-IT" sz="2800" b="1" i="1" dirty="0" smtClean="0"/>
              <a:t>confrontarsi in maniera costruttiva</a:t>
            </a:r>
            <a:r>
              <a:rPr lang="it-IT" dirty="0" smtClean="0"/>
              <a:t>.</a:t>
            </a:r>
          </a:p>
          <a:p>
            <a:pPr algn="ctr"/>
            <a:r>
              <a:rPr lang="it-IT" sz="2400" b="1" dirty="0" smtClean="0"/>
              <a:t>Le attività svolte sono state </a:t>
            </a:r>
          </a:p>
          <a:p>
            <a:pPr algn="ctr"/>
            <a:r>
              <a:rPr lang="it-IT" sz="2400" b="1" dirty="0" smtClean="0"/>
              <a:t>non solo per gli alunni, ma anche per i docenti,</a:t>
            </a:r>
          </a:p>
          <a:p>
            <a:pPr algn="ctr"/>
            <a:r>
              <a:rPr lang="it-IT" sz="2400" b="1" dirty="0" smtClean="0"/>
              <a:t> fonte di arricchimento e motivo di crescita personale.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RICADUTA SULLA DIDATTICA</a:t>
            </a:r>
            <a:endParaRPr lang="it-IT" dirty="0"/>
          </a:p>
        </p:txBody>
      </p:sp>
      <p:sp>
        <p:nvSpPr>
          <p:cNvPr id="4" name="Rettangolo 3"/>
          <p:cNvSpPr/>
          <p:nvPr/>
        </p:nvSpPr>
        <p:spPr>
          <a:xfrm>
            <a:off x="0" y="908720"/>
            <a:ext cx="9144000" cy="5035353"/>
          </a:xfrm>
          <a:prstGeom prst="rect">
            <a:avLst/>
          </a:prstGeom>
        </p:spPr>
        <p:txBody>
          <a:bodyPr wrap="square">
            <a:spAutoFit/>
          </a:bodyPr>
          <a:lstStyle/>
          <a:p>
            <a:pPr>
              <a:lnSpc>
                <a:spcPct val="150000"/>
              </a:lnSpc>
            </a:pPr>
            <a:r>
              <a:rPr lang="it-IT" dirty="0" smtClean="0"/>
              <a:t>L’utilizzo della LIM da parte dei docenti come strumento didattico ha contribuito a rendere più interessanti le lezioni e a migliorare la qualità dell’insegnamento. Inoltre, grazie alla possibilità offerta dal software di salvare le lezioni e le eventuali annotazioni apportate sulla lavagna e di accedervi in un secondo momento, gli studenti hanno avuto a disposizione materiale di ripasso accurato in grado di aiutarli a consolidare le conoscenze acquisite. Lavorare con la LIM ha prodotto uno spostamento di  ruolo del docente da “insegnante tradizionale“ attento ai contenuti, a “tutor” attento anche ai processi di apprendimento. Infatti il ruolo dell’insegnante non è consistito tanto nel correggere i percorsi, quanto nel comunicare e fornire informazioni, materiale (indicazioni di siti web, immagini, ecc.) lasciando liberi gli </a:t>
            </a:r>
          </a:p>
          <a:p>
            <a:pPr>
              <a:lnSpc>
                <a:spcPct val="150000"/>
              </a:lnSpc>
            </a:pPr>
            <a:r>
              <a:rPr lang="it-IT" dirty="0" smtClean="0"/>
              <a:t>studenti di sviluppare il proprio percorso pluridisciplinare autonomamente. L’utilizzo della LIM ha, inoltre, permesso che si creassero occasioni di apprendimento collaborativi  in cui gli alunni più abili hanno aiutato quelli più in difficoltà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Prodotti realizzati</a:t>
            </a:r>
            <a:endParaRPr lang="it-IT" dirty="0">
              <a:solidFill>
                <a:srgbClr val="FF0000"/>
              </a:solidFill>
            </a:endParaRPr>
          </a:p>
        </p:txBody>
      </p:sp>
      <p:sp>
        <p:nvSpPr>
          <p:cNvPr id="4" name="Rettangolo 3"/>
          <p:cNvSpPr/>
          <p:nvPr/>
        </p:nvSpPr>
        <p:spPr>
          <a:xfrm>
            <a:off x="323528" y="1916832"/>
            <a:ext cx="8208912" cy="3416320"/>
          </a:xfrm>
          <a:prstGeom prst="rect">
            <a:avLst/>
          </a:prstGeom>
        </p:spPr>
        <p:txBody>
          <a:bodyPr wrap="square">
            <a:spAutoFit/>
          </a:bodyPr>
          <a:lstStyle/>
          <a:p>
            <a:r>
              <a:rPr lang="it-IT" dirty="0" smtClean="0"/>
              <a:t>DIARIO </a:t>
            </a:r>
            <a:r>
              <a:rPr lang="it-IT" dirty="0" err="1" smtClean="0"/>
              <a:t>DI</a:t>
            </a:r>
            <a:r>
              <a:rPr lang="it-IT" dirty="0" smtClean="0"/>
              <a:t> BORDO CONTENENTE:</a:t>
            </a:r>
          </a:p>
          <a:p>
            <a:endParaRPr lang="it-IT" dirty="0" smtClean="0"/>
          </a:p>
          <a:p>
            <a:pPr>
              <a:buFont typeface="Arial" pitchFamily="34" charset="0"/>
              <a:buChar char="•"/>
            </a:pPr>
            <a:r>
              <a:rPr lang="it-IT" dirty="0" smtClean="0"/>
              <a:t>DOCUMENTAZIONE DEL PERCORSO ORGANIZZATIVO E OPERATIVO</a:t>
            </a:r>
          </a:p>
          <a:p>
            <a:pPr>
              <a:buFont typeface="Arial" pitchFamily="34" charset="0"/>
              <a:buChar char="•"/>
            </a:pPr>
            <a:r>
              <a:rPr lang="it-IT" dirty="0" smtClean="0"/>
              <a:t>FOTO E IMMAGINI</a:t>
            </a:r>
          </a:p>
          <a:p>
            <a:pPr>
              <a:buFont typeface="Arial" pitchFamily="34" charset="0"/>
              <a:buChar char="•"/>
            </a:pPr>
            <a:r>
              <a:rPr lang="it-IT" dirty="0" smtClean="0"/>
              <a:t>ARCHIVIO SOFTWARE UTILIZZATI</a:t>
            </a:r>
          </a:p>
          <a:p>
            <a:pPr>
              <a:buFont typeface="Arial" pitchFamily="34" charset="0"/>
              <a:buChar char="•"/>
            </a:pPr>
            <a:r>
              <a:rPr lang="it-IT" dirty="0" smtClean="0"/>
              <a:t>ARCHIVIO LEZIONI PREPARATE DAI DOCENTI</a:t>
            </a:r>
          </a:p>
          <a:p>
            <a:pPr>
              <a:buFont typeface="Arial" pitchFamily="34" charset="0"/>
              <a:buChar char="•"/>
            </a:pPr>
            <a:r>
              <a:rPr lang="it-IT" dirty="0" smtClean="0"/>
              <a:t>ARCHIVIO PRODOTTI REALIZZATI DAGLI ALUNNI: PRESENTAZIONI, LIBRI ELETTRONICI, RICERCHE  E ALTRO.</a:t>
            </a:r>
          </a:p>
          <a:p>
            <a:r>
              <a:rPr lang="it-IT" dirty="0" smtClean="0"/>
              <a:t>• </a:t>
            </a:r>
            <a:r>
              <a:rPr lang="it-IT" dirty="0" err="1" smtClean="0"/>
              <a:t>CD</a:t>
            </a:r>
            <a:r>
              <a:rPr lang="it-IT" dirty="0" smtClean="0"/>
              <a:t>  CONTENENTE I LAVORI REALIZZATI</a:t>
            </a:r>
          </a:p>
          <a:p>
            <a:pPr>
              <a:buFont typeface="Arial" pitchFamily="34" charset="0"/>
              <a:buChar char="•"/>
            </a:pPr>
            <a:r>
              <a:rPr lang="it-IT" dirty="0" smtClean="0"/>
              <a:t>REGISTRAZIONE </a:t>
            </a:r>
            <a:r>
              <a:rPr lang="it-IT" dirty="0" err="1" smtClean="0"/>
              <a:t>DI</a:t>
            </a:r>
            <a:r>
              <a:rPr lang="it-IT" dirty="0" smtClean="0"/>
              <a:t> UN ACCAUNT </a:t>
            </a:r>
            <a:r>
              <a:rPr lang="it-IT" dirty="0" err="1" smtClean="0"/>
              <a:t>DI</a:t>
            </a:r>
            <a:r>
              <a:rPr lang="it-IT" dirty="0" smtClean="0"/>
              <a:t> POSTA ELETTRONICA.</a:t>
            </a:r>
          </a:p>
          <a:p>
            <a:pPr>
              <a:buFont typeface="Arial" pitchFamily="34" charset="0"/>
              <a:buChar char="•"/>
            </a:pPr>
            <a:r>
              <a:rPr lang="it-IT" dirty="0" smtClean="0"/>
              <a:t>PROGETTAZIONE </a:t>
            </a:r>
            <a:r>
              <a:rPr lang="it-IT" dirty="0" err="1" smtClean="0"/>
              <a:t>DI</a:t>
            </a:r>
            <a:r>
              <a:rPr lang="it-IT" dirty="0" smtClean="0"/>
              <a:t> UN SITO DELLA CLASSE DA RENDERE ATTIVO IL PROSSIMO ANNO.</a:t>
            </a:r>
          </a:p>
          <a:p>
            <a:pPr>
              <a:buFont typeface="Arial" pitchFamily="34" charset="0"/>
              <a:buChar cha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0" y="0"/>
          <a:ext cx="9144000" cy="6621408"/>
        </p:xfrm>
        <a:graphic>
          <a:graphicData uri="http://schemas.openxmlformats.org/drawingml/2006/table">
            <a:tbl>
              <a:tblPr firstRow="1" bandRow="1">
                <a:tableStyleId>{5C22544A-7EE6-4342-B048-85BDC9FD1C3A}</a:tableStyleId>
              </a:tblPr>
              <a:tblGrid>
                <a:gridCol w="2342678"/>
                <a:gridCol w="6801322"/>
              </a:tblGrid>
              <a:tr h="329315">
                <a:tc gridSpan="2">
                  <a:txBody>
                    <a:bodyPr/>
                    <a:lstStyle/>
                    <a:p>
                      <a:r>
                        <a:rPr lang="it-IT" dirty="0" smtClean="0"/>
                        <a:t>PUNTI </a:t>
                      </a:r>
                      <a:r>
                        <a:rPr lang="it-IT" dirty="0" err="1" smtClean="0"/>
                        <a:t>DI</a:t>
                      </a:r>
                      <a:r>
                        <a:rPr lang="it-IT" dirty="0" smtClean="0"/>
                        <a:t> DEBOLEZZA DEL PROGETTO in</a:t>
                      </a:r>
                      <a:r>
                        <a:rPr lang="it-IT" baseline="0" dirty="0" smtClean="0"/>
                        <a:t> relazione a:</a:t>
                      </a:r>
                      <a:endParaRPr lang="it-IT" dirty="0"/>
                    </a:p>
                  </a:txBody>
                  <a:tcPr/>
                </a:tc>
                <a:tc hMerge="1">
                  <a:txBody>
                    <a:bodyPr/>
                    <a:lstStyle/>
                    <a:p>
                      <a:endParaRPr lang="it-IT" dirty="0"/>
                    </a:p>
                  </a:txBody>
                  <a:tcPr/>
                </a:tc>
              </a:tr>
              <a:tr h="1045786">
                <a:tc>
                  <a:txBody>
                    <a:bodyPr/>
                    <a:lstStyle/>
                    <a:p>
                      <a:r>
                        <a:rPr lang="it-IT" sz="1800" b="1" kern="1200" baseline="0" dirty="0" smtClean="0">
                          <a:solidFill>
                            <a:schemeClr val="dk1"/>
                          </a:solidFill>
                          <a:latin typeface="+mn-lt"/>
                          <a:ea typeface="+mn-ea"/>
                          <a:cs typeface="+mn-cs"/>
                        </a:rPr>
                        <a:t>Consiglio di Classe </a:t>
                      </a:r>
                      <a:endParaRPr lang="it-IT" dirty="0"/>
                    </a:p>
                  </a:txBody>
                  <a:tcPr/>
                </a:tc>
                <a:tc>
                  <a:txBody>
                    <a:bodyPr/>
                    <a:lstStyle/>
                    <a:p>
                      <a:pPr>
                        <a:buFont typeface="Arial" pitchFamily="34" charset="0"/>
                        <a:buChar char="•"/>
                      </a:pPr>
                      <a:r>
                        <a:rPr lang="it-IT" sz="1800" b="1" kern="1200" baseline="0" dirty="0" smtClean="0">
                          <a:solidFill>
                            <a:schemeClr val="dk1"/>
                          </a:solidFill>
                          <a:latin typeface="+mn-lt"/>
                          <a:ea typeface="+mn-ea"/>
                          <a:cs typeface="+mn-cs"/>
                        </a:rPr>
                        <a:t> livelli diversi di motivazione e competenza. </a:t>
                      </a:r>
                    </a:p>
                    <a:p>
                      <a:pPr>
                        <a:buFont typeface="Arial" pitchFamily="34" charset="0"/>
                        <a:buChar char="•"/>
                      </a:pPr>
                      <a:r>
                        <a:rPr lang="it-IT" sz="1800" b="1" kern="1200" baseline="0" dirty="0" smtClean="0">
                          <a:solidFill>
                            <a:schemeClr val="dk1"/>
                          </a:solidFill>
                          <a:latin typeface="+mn-lt"/>
                          <a:ea typeface="+mn-ea"/>
                          <a:cs typeface="+mn-cs"/>
                        </a:rPr>
                        <a:t> Poche ore di compresenza</a:t>
                      </a:r>
                    </a:p>
                    <a:p>
                      <a:pPr>
                        <a:buFont typeface="Arial" pitchFamily="34" charset="0"/>
                        <a:buChar char="•"/>
                      </a:pPr>
                      <a:r>
                        <a:rPr lang="it-IT" sz="1800" b="1" kern="1200" baseline="0" dirty="0" smtClean="0">
                          <a:solidFill>
                            <a:schemeClr val="dk1"/>
                          </a:solidFill>
                          <a:latin typeface="+mn-lt"/>
                          <a:ea typeface="+mn-ea"/>
                          <a:cs typeface="+mn-cs"/>
                        </a:rPr>
                        <a:t>Difficoltà ad incontrarsi per  progettare e realizzare attività interdisciplinari. .</a:t>
                      </a:r>
                    </a:p>
                    <a:p>
                      <a:pPr>
                        <a:buFont typeface="Arial" pitchFamily="34" charset="0"/>
                        <a:buChar char="•"/>
                      </a:pPr>
                      <a:r>
                        <a:rPr lang="it-IT" sz="1800" kern="1200" dirty="0" smtClean="0">
                          <a:solidFill>
                            <a:schemeClr val="dk1"/>
                          </a:solidFill>
                          <a:latin typeface="+mn-lt"/>
                          <a:ea typeface="+mn-ea"/>
                          <a:cs typeface="+mn-cs"/>
                        </a:rPr>
                        <a:t> carico di lavoro per la  preparazione dei materiali, che ha</a:t>
                      </a:r>
                    </a:p>
                    <a:p>
                      <a:r>
                        <a:rPr lang="it-IT" sz="1800" kern="1200" dirty="0" smtClean="0">
                          <a:solidFill>
                            <a:schemeClr val="dk1"/>
                          </a:solidFill>
                          <a:latin typeface="+mn-lt"/>
                          <a:ea typeface="+mn-ea"/>
                          <a:cs typeface="+mn-cs"/>
                        </a:rPr>
                        <a:t>richiesto un notevole impegno anche extrascolastico</a:t>
                      </a:r>
                    </a:p>
                    <a:p>
                      <a:r>
                        <a:rPr lang="it-IT" sz="1800" kern="1200" dirty="0" smtClean="0">
                          <a:solidFill>
                            <a:schemeClr val="dk1"/>
                          </a:solidFill>
                          <a:latin typeface="+mn-lt"/>
                          <a:ea typeface="+mn-ea"/>
                          <a:cs typeface="+mn-cs"/>
                        </a:rPr>
                        <a:t>da parte degli insegnanti .</a:t>
                      </a:r>
                    </a:p>
                  </a:txBody>
                  <a:tcPr/>
                </a:tc>
              </a:tr>
              <a:tr h="677808">
                <a:tc>
                  <a:txBody>
                    <a:bodyPr/>
                    <a:lstStyle/>
                    <a:p>
                      <a:r>
                        <a:rPr lang="it-IT" dirty="0" smtClean="0"/>
                        <a:t>Valutazione</a:t>
                      </a:r>
                      <a:endParaRPr lang="it-IT" dirty="0"/>
                    </a:p>
                  </a:txBody>
                  <a:tcPr/>
                </a:tc>
                <a:tc>
                  <a:txBody>
                    <a:bodyPr/>
                    <a:lstStyle/>
                    <a:p>
                      <a:r>
                        <a:rPr lang="it-IT" sz="1800" kern="1200" baseline="0" dirty="0" smtClean="0">
                          <a:solidFill>
                            <a:schemeClr val="dk1"/>
                          </a:solidFill>
                          <a:latin typeface="+mn-lt"/>
                          <a:ea typeface="+mn-ea"/>
                          <a:cs typeface="+mn-cs"/>
                        </a:rPr>
                        <a:t>difficoltà nel trovare parametri oggettivi con cui valutare l’influenza delle ICT sull’apprendimento </a:t>
                      </a:r>
                    </a:p>
                  </a:txBody>
                  <a:tcPr/>
                </a:tc>
              </a:tr>
              <a:tr h="1045786">
                <a:tc>
                  <a:txBody>
                    <a:bodyPr/>
                    <a:lstStyle/>
                    <a:p>
                      <a:r>
                        <a:rPr lang="it-IT" dirty="0" smtClean="0"/>
                        <a:t>Alunni e classe</a:t>
                      </a:r>
                      <a:endParaRPr lang="it-IT" dirty="0"/>
                    </a:p>
                  </a:txBody>
                  <a:tcPr/>
                </a:tc>
                <a:tc>
                  <a:txBody>
                    <a:bodyPr/>
                    <a:lstStyle/>
                    <a:p>
                      <a:pPr>
                        <a:buFont typeface="Arial" pitchFamily="34" charset="0"/>
                        <a:buChar char="•"/>
                      </a:pPr>
                      <a:r>
                        <a:rPr lang="it-IT" dirty="0" smtClean="0"/>
                        <a:t>Numero elevato di alunni</a:t>
                      </a:r>
                    </a:p>
                    <a:p>
                      <a:pPr>
                        <a:buFont typeface="Arial" pitchFamily="34" charset="0"/>
                        <a:buChar char="•"/>
                      </a:pPr>
                      <a:r>
                        <a:rPr lang="it-IT" dirty="0" smtClean="0"/>
                        <a:t>Presenza nella classe di alunni con difficoltà di apprendimento</a:t>
                      </a:r>
                    </a:p>
                    <a:p>
                      <a:pPr>
                        <a:buFont typeface="Arial" pitchFamily="34" charset="0"/>
                        <a:buChar char="•"/>
                      </a:pPr>
                      <a:r>
                        <a:rPr lang="it-IT" dirty="0" smtClean="0"/>
                        <a:t>Presenza di alunna con DSA</a:t>
                      </a:r>
                    </a:p>
                    <a:p>
                      <a:pPr>
                        <a:buFont typeface="Arial" pitchFamily="34" charset="0"/>
                        <a:buChar char="•"/>
                      </a:pPr>
                      <a:r>
                        <a:rPr lang="it-IT" dirty="0" smtClean="0"/>
                        <a:t>Livelli diversi di competenze informatiche .</a:t>
                      </a:r>
                    </a:p>
                  </a:txBody>
                  <a:tcPr/>
                </a:tc>
              </a:tr>
              <a:tr h="1045786">
                <a:tc>
                  <a:txBody>
                    <a:bodyPr/>
                    <a:lstStyle/>
                    <a:p>
                      <a:r>
                        <a:rPr lang="it-IT" dirty="0" smtClean="0"/>
                        <a:t>formazione</a:t>
                      </a:r>
                      <a:endParaRPr lang="it-IT" dirty="0"/>
                    </a:p>
                  </a:txBody>
                  <a:tcPr/>
                </a:tc>
                <a:tc>
                  <a:txBody>
                    <a:bodyPr/>
                    <a:lstStyle/>
                    <a:p>
                      <a:pPr>
                        <a:buFont typeface="Arial" pitchFamily="34" charset="0"/>
                        <a:buChar char="•"/>
                      </a:pPr>
                      <a:r>
                        <a:rPr lang="it-IT" dirty="0" smtClean="0"/>
                        <a:t>Mancata formazione specifica rivolta ai docenti</a:t>
                      </a:r>
                    </a:p>
                    <a:p>
                      <a:pPr>
                        <a:buFont typeface="Arial" pitchFamily="34" charset="0"/>
                        <a:buChar char="•"/>
                      </a:pPr>
                      <a:r>
                        <a:rPr lang="it-IT" dirty="0" smtClean="0"/>
                        <a:t>Piattaforma indire non attiva</a:t>
                      </a:r>
                    </a:p>
                    <a:p>
                      <a:pPr>
                        <a:buFont typeface="Arial" pitchFamily="34" charset="0"/>
                        <a:buChar char="•"/>
                      </a:pPr>
                      <a:r>
                        <a:rPr lang="it-IT" dirty="0" smtClean="0"/>
                        <a:t>Indicazioni</a:t>
                      </a:r>
                      <a:r>
                        <a:rPr lang="it-IT" baseline="0" dirty="0" smtClean="0"/>
                        <a:t> poco chiare</a:t>
                      </a:r>
                    </a:p>
                    <a:p>
                      <a:pPr>
                        <a:buFont typeface="Arial" pitchFamily="34" charset="0"/>
                        <a:buChar char="•"/>
                      </a:pPr>
                      <a:r>
                        <a:rPr lang="it-IT" baseline="0" dirty="0" smtClean="0"/>
                        <a:t>Tempi lunghi e tardivi  per il supporto nella progettazione</a:t>
                      </a:r>
                      <a:endParaRPr lang="it-IT" dirty="0" smtClean="0"/>
                    </a:p>
                  </a:txBody>
                  <a:tcPr/>
                </a:tc>
              </a:tr>
              <a:tr h="1045786">
                <a:tc>
                  <a:txBody>
                    <a:bodyPr/>
                    <a:lstStyle/>
                    <a:p>
                      <a:r>
                        <a:rPr lang="it-IT" dirty="0" smtClean="0"/>
                        <a:t>Strumenti e materiali</a:t>
                      </a:r>
                      <a:endParaRPr lang="it-IT" dirty="0"/>
                    </a:p>
                  </a:txBody>
                  <a:tcPr/>
                </a:tc>
                <a:tc>
                  <a:txBody>
                    <a:bodyPr/>
                    <a:lstStyle/>
                    <a:p>
                      <a:pPr>
                        <a:buFont typeface="Arial" pitchFamily="34" charset="0"/>
                        <a:buChar char="•"/>
                      </a:pPr>
                      <a:r>
                        <a:rPr lang="it-IT" dirty="0" smtClean="0"/>
                        <a:t>Somme non disponibili per l’acquisto di materiali didattici e di facile consumo</a:t>
                      </a:r>
                    </a:p>
                    <a:p>
                      <a:pPr>
                        <a:buFont typeface="Arial" pitchFamily="34" charset="0"/>
                        <a:buChar char="•"/>
                      </a:pPr>
                      <a:endParaRPr lang="it-IT" dirty="0" smtClean="0"/>
                    </a:p>
                    <a:p>
                      <a:pPr>
                        <a:buFont typeface="Arial" pitchFamily="34" charset="0"/>
                        <a:buChar char="•"/>
                      </a:pPr>
                      <a:endParaRPr lang="it-IT"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1131</Words>
  <Application>Microsoft Office PowerPoint</Application>
  <PresentationFormat>Presentazione su schermo (4:3)</PresentationFormat>
  <Paragraphs>111</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VALUTAZIONE FINALE  PROGETTO CL@SSE 2.0 Istituto Comprensivo “Cesareo” Scuola Primaria “ Luigi Capuana” Classe IV D</vt:lpstr>
      <vt:lpstr>Diapositiva 2</vt:lpstr>
      <vt:lpstr>Diapositiva 3</vt:lpstr>
      <vt:lpstr>VALUTAZIONE ALUNNI</vt:lpstr>
      <vt:lpstr>Diapositiva 5</vt:lpstr>
      <vt:lpstr>Diapositiva 6</vt:lpstr>
      <vt:lpstr>RICADUTA SULLA DIDATTICA</vt:lpstr>
      <vt:lpstr>Prodotti realizzati</vt:lpstr>
      <vt:lpstr>Diapositiva 9</vt:lpstr>
      <vt:lpstr>Diapositiva 10</vt:lpstr>
      <vt:lpstr>Diapositiva 11</vt:lpstr>
      <vt:lpstr>Proposte per il successivo anno scolastico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FINALE  PROGETTO CL@SSE 2.0 Istituto Comprensivo “Cesareo” Scuola Primaria “ Luigi Capuana” Classe IV D</dc:title>
  <dc:creator>lina</dc:creator>
  <cp:lastModifiedBy>lina</cp:lastModifiedBy>
  <cp:revision>32</cp:revision>
  <dcterms:created xsi:type="dcterms:W3CDTF">2012-06-10T21:03:21Z</dcterms:created>
  <dcterms:modified xsi:type="dcterms:W3CDTF">2012-06-13T17:31:42Z</dcterms:modified>
</cp:coreProperties>
</file>